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05" r:id="rId3"/>
    <p:sldMasterId id="2147483836" r:id="rId4"/>
    <p:sldMasterId id="2147483839" r:id="rId5"/>
    <p:sldMasterId id="2147483853" r:id="rId6"/>
    <p:sldMasterId id="2147483868" r:id="rId7"/>
    <p:sldMasterId id="2147483944" r:id="rId8"/>
    <p:sldMasterId id="2147484104" r:id="rId9"/>
  </p:sldMasterIdLst>
  <p:notesMasterIdLst>
    <p:notesMasterId r:id="rId24"/>
  </p:notesMasterIdLst>
  <p:sldIdLst>
    <p:sldId id="593" r:id="rId10"/>
    <p:sldId id="639" r:id="rId11"/>
    <p:sldId id="641" r:id="rId12"/>
    <p:sldId id="640" r:id="rId13"/>
    <p:sldId id="600" r:id="rId14"/>
    <p:sldId id="642" r:id="rId15"/>
    <p:sldId id="601" r:id="rId16"/>
    <p:sldId id="643" r:id="rId17"/>
    <p:sldId id="626" r:id="rId18"/>
    <p:sldId id="627" r:id="rId19"/>
    <p:sldId id="618" r:id="rId20"/>
    <p:sldId id="637" r:id="rId21"/>
    <p:sldId id="631" r:id="rId22"/>
    <p:sldId id="638" r:id="rId23"/>
  </p:sldIdLst>
  <p:sldSz cx="9144000" cy="6858000" type="screen4x3"/>
  <p:notesSz cx="6858000" cy="994727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280"/>
    <a:srgbClr val="99FF99"/>
    <a:srgbClr val="8F96CD"/>
    <a:srgbClr val="1E9A82"/>
    <a:srgbClr val="62E4B9"/>
    <a:srgbClr val="84F49F"/>
    <a:srgbClr val="B6BDF4"/>
    <a:srgbClr val="B57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9" autoAdjust="0"/>
    <p:restoredTop sz="78755" autoAdjust="0"/>
  </p:normalViewPr>
  <p:slideViewPr>
    <p:cSldViewPr>
      <p:cViewPr varScale="1">
        <p:scale>
          <a:sx n="91" d="100"/>
          <a:sy n="91" d="100"/>
        </p:scale>
        <p:origin x="-2214" y="-108"/>
      </p:cViewPr>
      <p:guideLst>
        <p:guide orient="horz" pos="2160"/>
        <p:guide pos="2880"/>
      </p:guideLst>
    </p:cSldViewPr>
  </p:slideViewPr>
  <p:outlineViewPr>
    <p:cViewPr>
      <p:scale>
        <a:sx n="33" d="100"/>
        <a:sy n="33" d="100"/>
      </p:scale>
      <p:origin x="0" y="330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3264" y="-84"/>
      </p:cViewPr>
      <p:guideLst>
        <p:guide orient="horz" pos="3134"/>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00"/>
            </a:pPr>
            <a:r>
              <a:rPr lang="ru-RU" sz="1300" dirty="0"/>
              <a:t>Количество подготовленных заключений </a:t>
            </a:r>
          </a:p>
          <a:p>
            <a:pPr>
              <a:defRPr sz="1300"/>
            </a:pPr>
            <a:r>
              <a:rPr lang="ru-RU" sz="1300" dirty="0"/>
              <a:t>об ОРВ в </a:t>
            </a:r>
            <a:r>
              <a:rPr lang="ru-RU" sz="1300" dirty="0" smtClean="0"/>
              <a:t>2016 </a:t>
            </a:r>
            <a:r>
              <a:rPr lang="ru-RU" sz="1300" dirty="0"/>
              <a:t>г. (по видам актов)</a:t>
            </a:r>
          </a:p>
        </c:rich>
      </c:tx>
      <c:layout/>
      <c:overlay val="0"/>
    </c:title>
    <c:autoTitleDeleted val="0"/>
    <c:plotArea>
      <c:layout>
        <c:manualLayout>
          <c:layoutTarget val="inner"/>
          <c:xMode val="edge"/>
          <c:yMode val="edge"/>
          <c:x val="0.16540217753582934"/>
          <c:y val="0.29071548868307562"/>
          <c:w val="0.32037008018998453"/>
          <c:h val="0.64877721919786702"/>
        </c:manualLayout>
      </c:layout>
      <c:pieChart>
        <c:varyColors val="1"/>
        <c:ser>
          <c:idx val="0"/>
          <c:order val="0"/>
          <c:spPr>
            <a:effectLst>
              <a:outerShdw blurRad="63500" sx="102000" sy="102000" algn="ctr" rotWithShape="0">
                <a:prstClr val="black">
                  <a:alpha val="40000"/>
                </a:prstClr>
              </a:outerShdw>
            </a:effectLst>
          </c:spPr>
          <c:explosion val="25"/>
          <c:dPt>
            <c:idx val="5"/>
            <c:bubble3D val="0"/>
            <c:explosion val="12"/>
          </c:dPt>
          <c:dLbls>
            <c:dLbl>
              <c:idx val="0"/>
              <c:delete val="1"/>
              <c:extLst>
                <c:ext xmlns:c15="http://schemas.microsoft.com/office/drawing/2012/chart" uri="{CE6537A1-D6FC-4f65-9D91-7224C49458BB}"/>
              </c:extLst>
            </c:dLbl>
            <c:dLbl>
              <c:idx val="1"/>
              <c:layout>
                <c:manualLayout>
                  <c:x val="-1.3246488902760403E-3"/>
                  <c:y val="8.2412694708532113E-3"/>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7.3755205921983737E-3"/>
                  <c:y val="9.3515808074078922E-3"/>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1.8809150152624091E-2"/>
                  <c:y val="-1.0291863402009703E-2"/>
                </c:manualLayout>
              </c:layout>
              <c:showLegendKey val="0"/>
              <c:showVal val="0"/>
              <c:showCatName val="0"/>
              <c:showSerName val="0"/>
              <c:showPercent val="1"/>
              <c:showBubbleSize val="0"/>
              <c:extLst>
                <c:ext xmlns:c15="http://schemas.microsoft.com/office/drawing/2012/chart" uri="{CE6537A1-D6FC-4f65-9D91-7224C49458BB}"/>
              </c:extLst>
            </c:dLbl>
            <c:dLbl>
              <c:idx val="4"/>
              <c:layout>
                <c:manualLayout>
                  <c:x val="-8.9381396745044743E-3"/>
                  <c:y val="-2.1759211445062977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100" b="1"/>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'по видам'!$A$11:$A$16</c:f>
              <c:strCache>
                <c:ptCount val="6"/>
                <c:pt idx="0">
                  <c:v>проекты указов Президента РФ</c:v>
                </c:pt>
                <c:pt idx="1">
                  <c:v>проекты решений Совета ЕЭК</c:v>
                </c:pt>
                <c:pt idx="2">
                  <c:v>проекты поправок к проектам ФЗ</c:v>
                </c:pt>
                <c:pt idx="3">
                  <c:v>проекты ФЗ</c:v>
                </c:pt>
                <c:pt idx="4">
                  <c:v>проекты постановлений Правительства РФ</c:v>
                </c:pt>
                <c:pt idx="5">
                  <c:v>проекты ведомственных актов</c:v>
                </c:pt>
              </c:strCache>
            </c:strRef>
          </c:cat>
          <c:val>
            <c:numRef>
              <c:f>'по видам'!$B$11:$B$16</c:f>
              <c:numCache>
                <c:formatCode>General</c:formatCode>
                <c:ptCount val="6"/>
                <c:pt idx="0">
                  <c:v>2</c:v>
                </c:pt>
                <c:pt idx="1">
                  <c:v>24</c:v>
                </c:pt>
                <c:pt idx="2">
                  <c:v>26</c:v>
                </c:pt>
                <c:pt idx="3">
                  <c:v>265</c:v>
                </c:pt>
                <c:pt idx="4">
                  <c:v>337</c:v>
                </c:pt>
                <c:pt idx="5">
                  <c:v>471</c:v>
                </c:pt>
              </c:numCache>
            </c:numRef>
          </c:val>
        </c:ser>
        <c:dLbls>
          <c:showLegendKey val="0"/>
          <c:showVal val="0"/>
          <c:showCatName val="0"/>
          <c:showSerName val="0"/>
          <c:showPercent val="1"/>
          <c:showBubbleSize val="0"/>
          <c:showLeaderLines val="1"/>
        </c:dLbls>
        <c:firstSliceAng val="0"/>
      </c:pieChart>
    </c:plotArea>
    <c:legend>
      <c:legendPos val="l"/>
      <c:layout>
        <c:manualLayout>
          <c:xMode val="edge"/>
          <c:yMode val="edge"/>
          <c:x val="0.53084813072335568"/>
          <c:y val="0.25805188312409733"/>
          <c:w val="0.41520698630423503"/>
          <c:h val="0.6585821272383876"/>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300"/>
            </a:pPr>
            <a:r>
              <a:rPr lang="ru-RU" sz="1300" dirty="0"/>
              <a:t>Количество подготовленных заключений </a:t>
            </a:r>
            <a:r>
              <a:rPr lang="ru-RU" sz="1300" dirty="0" smtClean="0"/>
              <a:t/>
            </a:r>
            <a:br>
              <a:rPr lang="ru-RU" sz="1300" dirty="0" smtClean="0"/>
            </a:br>
            <a:r>
              <a:rPr lang="ru-RU" sz="1300" dirty="0" smtClean="0"/>
              <a:t>об </a:t>
            </a:r>
            <a:r>
              <a:rPr lang="ru-RU" sz="1300" dirty="0"/>
              <a:t>ОРВ (</a:t>
            </a:r>
            <a:r>
              <a:rPr lang="ru-RU" sz="1300" dirty="0" smtClean="0"/>
              <a:t>2010-2016 </a:t>
            </a:r>
            <a:r>
              <a:rPr lang="ru-RU" sz="1300" dirty="0"/>
              <a:t>гг.)</a:t>
            </a:r>
          </a:p>
        </c:rich>
      </c:tx>
      <c:layout>
        <c:manualLayout>
          <c:xMode val="edge"/>
          <c:yMode val="edge"/>
          <c:x val="0.10072922134733159"/>
          <c:y val="5.0925925925925923E-2"/>
        </c:manualLayout>
      </c:layout>
      <c:overlay val="0"/>
    </c:title>
    <c:autoTitleDeleted val="0"/>
    <c:plotArea>
      <c:layout>
        <c:manualLayout>
          <c:layoutTarget val="inner"/>
          <c:xMode val="edge"/>
          <c:yMode val="edge"/>
          <c:x val="0.16745209973753281"/>
          <c:y val="0.23028798483522894"/>
          <c:w val="0.44460936433290582"/>
          <c:h val="0.71196817015580272"/>
        </c:manualLayout>
      </c:layout>
      <c:pieChart>
        <c:varyColors val="1"/>
        <c:ser>
          <c:idx val="0"/>
          <c:order val="0"/>
          <c:spPr>
            <a:effectLst>
              <a:outerShdw blurRad="63500" sx="102000" sy="102000" algn="ctr" rotWithShape="0">
                <a:prstClr val="black">
                  <a:alpha val="40000"/>
                </a:prstClr>
              </a:outerShdw>
            </a:effectLst>
          </c:spPr>
          <c:explosion val="25"/>
          <c:dPt>
            <c:idx val="0"/>
            <c:bubble3D val="0"/>
            <c:explosion val="0"/>
            <c:spPr>
              <a:solidFill>
                <a:schemeClr val="accent3">
                  <a:lumMod val="75000"/>
                </a:schemeClr>
              </a:solidFill>
              <a:effectLst>
                <a:outerShdw blurRad="63500" sx="102000" sy="102000" algn="ctr" rotWithShape="0">
                  <a:prstClr val="black">
                    <a:alpha val="40000"/>
                  </a:prstClr>
                </a:outerShdw>
              </a:effectLst>
            </c:spPr>
          </c:dPt>
          <c:dPt>
            <c:idx val="1"/>
            <c:bubble3D val="0"/>
            <c:spPr>
              <a:solidFill>
                <a:schemeClr val="accent2"/>
              </a:solidFill>
              <a:effectLst>
                <a:outerShdw blurRad="63500" sx="102000" sy="102000" algn="ctr" rotWithShape="0">
                  <a:prstClr val="black">
                    <a:alpha val="40000"/>
                  </a:prstClr>
                </a:outerShdw>
              </a:effectLst>
            </c:spPr>
          </c:dPt>
          <c:dLbls>
            <c:dLbl>
              <c:idx val="0"/>
              <c:layout>
                <c:manualLayout>
                  <c:x val="-0.1554426946631671"/>
                  <c:y val="-8.4048556430446189E-2"/>
                </c:manualLayout>
              </c:layout>
              <c:tx>
                <c:rich>
                  <a:bodyPr/>
                  <a:lstStyle/>
                  <a:p>
                    <a:r>
                      <a:rPr lang="en-US" dirty="0" smtClean="0"/>
                      <a:t> </a:t>
                    </a:r>
                    <a:r>
                      <a:rPr lang="en-US" dirty="0"/>
                      <a:t>63%</a:t>
                    </a:r>
                  </a:p>
                </c:rich>
              </c:tx>
              <c:showLegendKey val="0"/>
              <c:showVal val="1"/>
              <c:showCatName val="0"/>
              <c:showSerName val="0"/>
              <c:showPercent val="1"/>
              <c:showBubbleSize val="0"/>
              <c:extLst>
                <c:ext xmlns:c15="http://schemas.microsoft.com/office/drawing/2012/chart" uri="{CE6537A1-D6FC-4f65-9D91-7224C49458BB}"/>
              </c:extLst>
            </c:dLbl>
            <c:dLbl>
              <c:idx val="1"/>
              <c:layout/>
              <c:tx>
                <c:rich>
                  <a:bodyPr/>
                  <a:lstStyle/>
                  <a:p>
                    <a:r>
                      <a:rPr lang="en-US" smtClean="0"/>
                      <a:t> </a:t>
                    </a:r>
                    <a:r>
                      <a:rPr lang="en-US"/>
                      <a:t>37%</a:t>
                    </a:r>
                  </a:p>
                </c:rich>
              </c:tx>
              <c:showLegendKey val="0"/>
              <c:showVal val="1"/>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ru-RU"/>
              </a:p>
            </c:txPr>
            <c:showLegendKey val="0"/>
            <c:showVal val="1"/>
            <c:showCatName val="0"/>
            <c:showSerName val="0"/>
            <c:showPercent val="1"/>
            <c:showBubbleSize val="0"/>
            <c:showLeaderLines val="1"/>
            <c:extLst>
              <c:ext xmlns:c15="http://schemas.microsoft.com/office/drawing/2012/chart" uri="{CE6537A1-D6FC-4f65-9D91-7224C49458BB}"/>
            </c:extLst>
          </c:dLbls>
          <c:cat>
            <c:strRef>
              <c:f>года!$A$7:$A$8</c:f>
              <c:strCache>
                <c:ptCount val="2"/>
                <c:pt idx="0">
                  <c:v>положительная оценка</c:v>
                </c:pt>
                <c:pt idx="1">
                  <c:v>отрицательная оценка</c:v>
                </c:pt>
              </c:strCache>
            </c:strRef>
          </c:cat>
          <c:val>
            <c:numRef>
              <c:f>года!$B$7:$B$8</c:f>
              <c:numCache>
                <c:formatCode>General</c:formatCode>
                <c:ptCount val="2"/>
                <c:pt idx="0">
                  <c:v>2930</c:v>
                </c:pt>
                <c:pt idx="1">
                  <c:v>1714</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7400131233595797"/>
          <c:y val="0.38919947506561681"/>
          <c:w val="0.37599868766404199"/>
          <c:h val="0.16743438320209975"/>
        </c:manualLayout>
      </c:layout>
      <c:overlay val="0"/>
      <c:txPr>
        <a:bodyPr/>
        <a:lstStyle/>
        <a:p>
          <a:pPr>
            <a:defRPr sz="1050" b="1"/>
          </a:pPr>
          <a:endParaRPr lang="ru-RU"/>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A9650-E2B7-4B53-BE7A-387427780B7A}"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A07D318A-338C-492E-83D7-324C6DF5D84C}">
      <dgm:prSet phldrT="[Текст]" custT="1">
        <dgm:style>
          <a:lnRef idx="3">
            <a:schemeClr val="lt1"/>
          </a:lnRef>
          <a:fillRef idx="1">
            <a:schemeClr val="accent3"/>
          </a:fillRef>
          <a:effectRef idx="1">
            <a:schemeClr val="accent3"/>
          </a:effectRef>
          <a:fontRef idx="minor">
            <a:schemeClr val="lt1"/>
          </a:fontRef>
        </dgm:style>
      </dgm:prSet>
      <dgm:spPr>
        <a:ln/>
        <a:scene3d>
          <a:camera prst="orthographicFront"/>
          <a:lightRig rig="threePt" dir="t"/>
        </a:scene3d>
        <a:sp3d>
          <a:bevelT/>
        </a:sp3d>
      </dgm:spPr>
      <dgm:t>
        <a:bodyPr/>
        <a:lstStyle/>
        <a:p>
          <a:r>
            <a:rPr lang="ru-RU" altLang="ru-RU" sz="2500" b="1" dirty="0" smtClean="0">
              <a:solidFill>
                <a:srgbClr val="FF0000"/>
              </a:solidFill>
              <a:latin typeface="Arial"/>
              <a:ea typeface="+mn-ea"/>
              <a:cs typeface="+mn-cs"/>
            </a:rPr>
            <a:t>&gt; 50000 </a:t>
          </a:r>
          <a:r>
            <a:rPr lang="ru-RU" altLang="ru-RU" sz="1600" b="1" dirty="0" smtClean="0">
              <a:solidFill>
                <a:srgbClr val="002060"/>
              </a:solidFill>
              <a:latin typeface="Arial"/>
              <a:ea typeface="+mn-ea"/>
              <a:cs typeface="+mn-cs"/>
            </a:rPr>
            <a:t>замечаний</a:t>
          </a:r>
        </a:p>
        <a:p>
          <a:r>
            <a:rPr lang="ru-RU" sz="1600" b="1" dirty="0" smtClean="0">
              <a:solidFill>
                <a:srgbClr val="002060"/>
              </a:solidFill>
              <a:latin typeface="Arial"/>
              <a:ea typeface="+mn-ea"/>
              <a:cs typeface="+mn-cs"/>
            </a:rPr>
            <a:t>бизнеса</a:t>
          </a:r>
          <a:endParaRPr lang="ru-RU" sz="1600" b="1" dirty="0">
            <a:solidFill>
              <a:srgbClr val="002060"/>
            </a:solidFill>
            <a:latin typeface="Arial"/>
            <a:ea typeface="+mn-ea"/>
            <a:cs typeface="+mn-cs"/>
          </a:endParaRPr>
        </a:p>
      </dgm:t>
    </dgm:pt>
    <dgm:pt modelId="{C8212477-1193-496C-BE1A-D991CA1C1186}" type="parTrans" cxnId="{B5186E2D-A8C7-4F6A-B374-C8E3895F6901}">
      <dgm:prSet/>
      <dgm:spPr/>
      <dgm:t>
        <a:bodyPr/>
        <a:lstStyle/>
        <a:p>
          <a:endParaRPr lang="ru-RU"/>
        </a:p>
      </dgm:t>
    </dgm:pt>
    <dgm:pt modelId="{585EB2F9-07EA-47FB-AFE7-6752D462122B}" type="sibTrans" cxnId="{B5186E2D-A8C7-4F6A-B374-C8E3895F6901}">
      <dgm:prSet/>
      <dgm:spPr>
        <a:solidFill>
          <a:schemeClr val="accent1">
            <a:lumMod val="20000"/>
            <a:lumOff val="80000"/>
          </a:schemeClr>
        </a:solidFill>
      </dgm:spPr>
      <dgm:t>
        <a:bodyPr/>
        <a:lstStyle/>
        <a:p>
          <a:endParaRPr lang="ru-RU"/>
        </a:p>
      </dgm:t>
    </dgm:pt>
    <dgm:pt modelId="{0A085884-22E6-41F9-8A78-3DF4F9B9296A}">
      <dgm:prSet phldrT="[Текст]" custT="1">
        <dgm:style>
          <a:lnRef idx="1">
            <a:schemeClr val="accent1"/>
          </a:lnRef>
          <a:fillRef idx="2">
            <a:schemeClr val="accent1"/>
          </a:fillRef>
          <a:effectRef idx="1">
            <a:schemeClr val="accent1"/>
          </a:effectRef>
          <a:fontRef idx="minor">
            <a:schemeClr val="dk1"/>
          </a:fontRef>
        </dgm:style>
      </dgm:prSet>
      <dgm:spPr>
        <a:ln/>
        <a:scene3d>
          <a:camera prst="orthographicFront"/>
          <a:lightRig rig="threePt" dir="t"/>
        </a:scene3d>
        <a:sp3d>
          <a:bevelT/>
        </a:sp3d>
      </dgm:spPr>
      <dgm:t>
        <a:bodyPr/>
        <a:lstStyle/>
        <a:p>
          <a:r>
            <a:rPr lang="ru-RU" altLang="ru-RU" sz="2500" b="1" dirty="0" smtClean="0">
              <a:solidFill>
                <a:srgbClr val="FF0000"/>
              </a:solidFill>
              <a:latin typeface="Arial"/>
              <a:ea typeface="+mn-ea"/>
              <a:cs typeface="+mn-cs"/>
            </a:rPr>
            <a:t>&gt; 4600 </a:t>
          </a:r>
          <a:r>
            <a:rPr lang="ru-RU" altLang="ru-RU" sz="1600" b="1" dirty="0" smtClean="0">
              <a:solidFill>
                <a:srgbClr val="002060"/>
              </a:solidFill>
              <a:latin typeface="Arial"/>
              <a:ea typeface="+mn-ea"/>
              <a:cs typeface="+mn-cs"/>
            </a:rPr>
            <a:t>заключений об ОРВ </a:t>
          </a:r>
          <a:endParaRPr lang="ru-RU" sz="1600" dirty="0">
            <a:solidFill>
              <a:srgbClr val="002060"/>
            </a:solidFill>
          </a:endParaRPr>
        </a:p>
      </dgm:t>
    </dgm:pt>
    <dgm:pt modelId="{DC9F877F-42E0-4E2D-A69F-8BEE41EF0C33}" type="parTrans" cxnId="{C13AFB10-2E37-4FD7-9FC8-E84820D97CFE}">
      <dgm:prSet/>
      <dgm:spPr/>
      <dgm:t>
        <a:bodyPr/>
        <a:lstStyle/>
        <a:p>
          <a:endParaRPr lang="ru-RU"/>
        </a:p>
      </dgm:t>
    </dgm:pt>
    <dgm:pt modelId="{8B1A8A18-C197-4EF8-B210-D22F189FC6D6}" type="sibTrans" cxnId="{C13AFB10-2E37-4FD7-9FC8-E84820D97CFE}">
      <dgm:prSet/>
      <dgm:spPr>
        <a:solidFill>
          <a:schemeClr val="accent1">
            <a:lumMod val="20000"/>
            <a:lumOff val="80000"/>
          </a:schemeClr>
        </a:solidFill>
      </dgm:spPr>
      <dgm:t>
        <a:bodyPr/>
        <a:lstStyle/>
        <a:p>
          <a:endParaRPr lang="ru-RU"/>
        </a:p>
      </dgm:t>
    </dgm:pt>
    <dgm:pt modelId="{9B51AF4D-0576-49A0-BAC4-636EA1EF18DA}">
      <dgm:prSet phldrT="[Текст]" custT="1">
        <dgm:style>
          <a:lnRef idx="1">
            <a:schemeClr val="accent2"/>
          </a:lnRef>
          <a:fillRef idx="3">
            <a:schemeClr val="accent2"/>
          </a:fillRef>
          <a:effectRef idx="2">
            <a:schemeClr val="accent2"/>
          </a:effectRef>
          <a:fontRef idx="minor">
            <a:schemeClr val="lt1"/>
          </a:fontRef>
        </dgm:style>
      </dgm:prSet>
      <dgm:spPr>
        <a:ln/>
        <a:scene3d>
          <a:camera prst="orthographicFront"/>
          <a:lightRig rig="threePt" dir="t"/>
        </a:scene3d>
        <a:sp3d>
          <a:bevelT/>
        </a:sp3d>
      </dgm:spPr>
      <dgm:t>
        <a:bodyPr/>
        <a:lstStyle/>
        <a:p>
          <a:pPr>
            <a:spcAft>
              <a:spcPts val="0"/>
            </a:spcAft>
          </a:pPr>
          <a:r>
            <a:rPr lang="ru-RU" sz="5400" b="1" dirty="0" smtClean="0">
              <a:solidFill>
                <a:schemeClr val="bg1"/>
              </a:solidFill>
              <a:latin typeface="Arial"/>
              <a:ea typeface="+mn-ea"/>
              <a:cs typeface="+mn-cs"/>
            </a:rPr>
            <a:t>&gt;3,1 </a:t>
          </a:r>
          <a:r>
            <a:rPr lang="ru-RU" sz="2800" b="1" dirty="0" smtClean="0">
              <a:solidFill>
                <a:schemeClr val="bg1"/>
              </a:solidFill>
              <a:latin typeface="Arial"/>
              <a:ea typeface="+mn-ea"/>
              <a:cs typeface="+mn-cs"/>
            </a:rPr>
            <a:t/>
          </a:r>
          <a:br>
            <a:rPr lang="ru-RU" sz="2800" b="1" dirty="0" smtClean="0">
              <a:solidFill>
                <a:schemeClr val="bg1"/>
              </a:solidFill>
              <a:latin typeface="Arial"/>
              <a:ea typeface="+mn-ea"/>
              <a:cs typeface="+mn-cs"/>
            </a:rPr>
          </a:br>
          <a:r>
            <a:rPr lang="ru-RU" sz="2800" b="1" dirty="0" smtClean="0">
              <a:solidFill>
                <a:schemeClr val="bg1"/>
              </a:solidFill>
              <a:latin typeface="Arial"/>
              <a:ea typeface="+mn-ea"/>
              <a:cs typeface="+mn-cs"/>
            </a:rPr>
            <a:t>трлн.</a:t>
          </a:r>
        </a:p>
        <a:p>
          <a:pPr>
            <a:spcAft>
              <a:spcPct val="35000"/>
            </a:spcAft>
          </a:pPr>
          <a:r>
            <a:rPr lang="ru-RU" sz="2800" b="1" dirty="0" smtClean="0">
              <a:solidFill>
                <a:schemeClr val="bg1"/>
              </a:solidFill>
              <a:latin typeface="Arial"/>
              <a:ea typeface="+mn-ea"/>
              <a:cs typeface="+mn-cs"/>
            </a:rPr>
            <a:t> руб.*</a:t>
          </a:r>
          <a:endParaRPr lang="ru-RU" sz="2800" dirty="0">
            <a:solidFill>
              <a:schemeClr val="bg1"/>
            </a:solidFill>
          </a:endParaRPr>
        </a:p>
      </dgm:t>
    </dgm:pt>
    <dgm:pt modelId="{16A85037-72A3-4B6F-88D2-83C9F901FA49}" type="parTrans" cxnId="{1C18C250-F0FD-4486-9F6D-19479F85047A}">
      <dgm:prSet/>
      <dgm:spPr/>
      <dgm:t>
        <a:bodyPr/>
        <a:lstStyle/>
        <a:p>
          <a:endParaRPr lang="ru-RU"/>
        </a:p>
      </dgm:t>
    </dgm:pt>
    <dgm:pt modelId="{BDCEEA0C-4B0F-49FF-ACC1-249C94DCCFB7}" type="sibTrans" cxnId="{1C18C250-F0FD-4486-9F6D-19479F85047A}">
      <dgm:prSet/>
      <dgm:spPr/>
      <dgm:t>
        <a:bodyPr/>
        <a:lstStyle/>
        <a:p>
          <a:endParaRPr lang="ru-RU"/>
        </a:p>
      </dgm:t>
    </dgm:pt>
    <dgm:pt modelId="{501ED868-1FBB-4C41-95FD-D36F8F48F193}" type="pres">
      <dgm:prSet presAssocID="{F77A9650-E2B7-4B53-BE7A-387427780B7A}" presName="linearFlow" presStyleCnt="0">
        <dgm:presLayoutVars>
          <dgm:dir/>
          <dgm:resizeHandles val="exact"/>
        </dgm:presLayoutVars>
      </dgm:prSet>
      <dgm:spPr/>
    </dgm:pt>
    <dgm:pt modelId="{E6F42696-AD61-41D6-99D5-9FD538935922}" type="pres">
      <dgm:prSet presAssocID="{A07D318A-338C-492E-83D7-324C6DF5D84C}" presName="node" presStyleLbl="node1" presStyleIdx="0" presStyleCnt="3" custScaleX="121000" custScaleY="121000" custLinFactNeighborX="-929" custLinFactNeighborY="1145">
        <dgm:presLayoutVars>
          <dgm:bulletEnabled val="1"/>
        </dgm:presLayoutVars>
      </dgm:prSet>
      <dgm:spPr/>
      <dgm:t>
        <a:bodyPr/>
        <a:lstStyle/>
        <a:p>
          <a:endParaRPr lang="ru-RU"/>
        </a:p>
      </dgm:t>
    </dgm:pt>
    <dgm:pt modelId="{D7EF7BD1-A673-4D4F-B5EB-52DAECCA1648}" type="pres">
      <dgm:prSet presAssocID="{585EB2F9-07EA-47FB-AFE7-6752D462122B}" presName="spacerL" presStyleCnt="0"/>
      <dgm:spPr/>
    </dgm:pt>
    <dgm:pt modelId="{AD691A2D-128C-4CD3-9D96-A5D4F6A6DFA3}" type="pres">
      <dgm:prSet presAssocID="{585EB2F9-07EA-47FB-AFE7-6752D462122B}" presName="sibTrans" presStyleLbl="sibTrans2D1" presStyleIdx="0" presStyleCnt="2"/>
      <dgm:spPr/>
      <dgm:t>
        <a:bodyPr/>
        <a:lstStyle/>
        <a:p>
          <a:endParaRPr lang="ru-RU"/>
        </a:p>
      </dgm:t>
    </dgm:pt>
    <dgm:pt modelId="{115FC43F-8C75-4EA3-896A-5A26B6878B6C}" type="pres">
      <dgm:prSet presAssocID="{585EB2F9-07EA-47FB-AFE7-6752D462122B}" presName="spacerR" presStyleCnt="0"/>
      <dgm:spPr/>
    </dgm:pt>
    <dgm:pt modelId="{DA1380A4-82D5-47DB-B366-55D4416B867C}" type="pres">
      <dgm:prSet presAssocID="{0A085884-22E6-41F9-8A78-3DF4F9B9296A}" presName="node" presStyleLbl="node1" presStyleIdx="1" presStyleCnt="3" custScaleX="125770" custScaleY="121000" custLinFactNeighborX="0">
        <dgm:presLayoutVars>
          <dgm:bulletEnabled val="1"/>
        </dgm:presLayoutVars>
      </dgm:prSet>
      <dgm:spPr/>
      <dgm:t>
        <a:bodyPr/>
        <a:lstStyle/>
        <a:p>
          <a:endParaRPr lang="ru-RU"/>
        </a:p>
      </dgm:t>
    </dgm:pt>
    <dgm:pt modelId="{AA214A69-8EE5-43B0-B812-90A8696E149D}" type="pres">
      <dgm:prSet presAssocID="{8B1A8A18-C197-4EF8-B210-D22F189FC6D6}" presName="spacerL" presStyleCnt="0"/>
      <dgm:spPr/>
    </dgm:pt>
    <dgm:pt modelId="{80425805-4B75-4D7C-81B3-0C23130EE906}" type="pres">
      <dgm:prSet presAssocID="{8B1A8A18-C197-4EF8-B210-D22F189FC6D6}" presName="sibTrans" presStyleLbl="sibTrans2D1" presStyleIdx="1" presStyleCnt="2"/>
      <dgm:spPr/>
      <dgm:t>
        <a:bodyPr/>
        <a:lstStyle/>
        <a:p>
          <a:endParaRPr lang="ru-RU"/>
        </a:p>
      </dgm:t>
    </dgm:pt>
    <dgm:pt modelId="{7AFA94C6-552F-453E-9318-4C72BEC90C2B}" type="pres">
      <dgm:prSet presAssocID="{8B1A8A18-C197-4EF8-B210-D22F189FC6D6}" presName="spacerR" presStyleCnt="0"/>
      <dgm:spPr/>
    </dgm:pt>
    <dgm:pt modelId="{B07BEC15-92CC-4440-B03A-63C5C89FB098}" type="pres">
      <dgm:prSet presAssocID="{9B51AF4D-0576-49A0-BAC4-636EA1EF18DA}" presName="node" presStyleLbl="node1" presStyleIdx="2" presStyleCnt="3" custScaleX="176822" custScaleY="172202">
        <dgm:presLayoutVars>
          <dgm:bulletEnabled val="1"/>
        </dgm:presLayoutVars>
      </dgm:prSet>
      <dgm:spPr/>
      <dgm:t>
        <a:bodyPr/>
        <a:lstStyle/>
        <a:p>
          <a:endParaRPr lang="ru-RU"/>
        </a:p>
      </dgm:t>
    </dgm:pt>
  </dgm:ptLst>
  <dgm:cxnLst>
    <dgm:cxn modelId="{1F2D70B3-61B6-4FCC-AB28-3D21C0E7C7C3}" type="presOf" srcId="{A07D318A-338C-492E-83D7-324C6DF5D84C}" destId="{E6F42696-AD61-41D6-99D5-9FD538935922}" srcOrd="0" destOrd="0" presId="urn:microsoft.com/office/officeart/2005/8/layout/equation1"/>
    <dgm:cxn modelId="{B5186E2D-A8C7-4F6A-B374-C8E3895F6901}" srcId="{F77A9650-E2B7-4B53-BE7A-387427780B7A}" destId="{A07D318A-338C-492E-83D7-324C6DF5D84C}" srcOrd="0" destOrd="0" parTransId="{C8212477-1193-496C-BE1A-D991CA1C1186}" sibTransId="{585EB2F9-07EA-47FB-AFE7-6752D462122B}"/>
    <dgm:cxn modelId="{5DBCBFE6-033E-49C7-9BD9-4ABE2A63FD42}" type="presOf" srcId="{0A085884-22E6-41F9-8A78-3DF4F9B9296A}" destId="{DA1380A4-82D5-47DB-B366-55D4416B867C}" srcOrd="0" destOrd="0" presId="urn:microsoft.com/office/officeart/2005/8/layout/equation1"/>
    <dgm:cxn modelId="{1C18C250-F0FD-4486-9F6D-19479F85047A}" srcId="{F77A9650-E2B7-4B53-BE7A-387427780B7A}" destId="{9B51AF4D-0576-49A0-BAC4-636EA1EF18DA}" srcOrd="2" destOrd="0" parTransId="{16A85037-72A3-4B6F-88D2-83C9F901FA49}" sibTransId="{BDCEEA0C-4B0F-49FF-ACC1-249C94DCCFB7}"/>
    <dgm:cxn modelId="{C13AFB10-2E37-4FD7-9FC8-E84820D97CFE}" srcId="{F77A9650-E2B7-4B53-BE7A-387427780B7A}" destId="{0A085884-22E6-41F9-8A78-3DF4F9B9296A}" srcOrd="1" destOrd="0" parTransId="{DC9F877F-42E0-4E2D-A69F-8BEE41EF0C33}" sibTransId="{8B1A8A18-C197-4EF8-B210-D22F189FC6D6}"/>
    <dgm:cxn modelId="{494343E5-12BD-4F1B-BAF3-0DA37094F784}" type="presOf" srcId="{F77A9650-E2B7-4B53-BE7A-387427780B7A}" destId="{501ED868-1FBB-4C41-95FD-D36F8F48F193}" srcOrd="0" destOrd="0" presId="urn:microsoft.com/office/officeart/2005/8/layout/equation1"/>
    <dgm:cxn modelId="{A50AB872-FA61-4684-8575-A5CAB6C28203}" type="presOf" srcId="{585EB2F9-07EA-47FB-AFE7-6752D462122B}" destId="{AD691A2D-128C-4CD3-9D96-A5D4F6A6DFA3}" srcOrd="0" destOrd="0" presId="urn:microsoft.com/office/officeart/2005/8/layout/equation1"/>
    <dgm:cxn modelId="{460474CD-CEF7-448F-93B5-14CCFE72109A}" type="presOf" srcId="{8B1A8A18-C197-4EF8-B210-D22F189FC6D6}" destId="{80425805-4B75-4D7C-81B3-0C23130EE906}" srcOrd="0" destOrd="0" presId="urn:microsoft.com/office/officeart/2005/8/layout/equation1"/>
    <dgm:cxn modelId="{5C0C57B1-25B9-4B75-8F47-045C7E170F82}" type="presOf" srcId="{9B51AF4D-0576-49A0-BAC4-636EA1EF18DA}" destId="{B07BEC15-92CC-4440-B03A-63C5C89FB098}" srcOrd="0" destOrd="0" presId="urn:microsoft.com/office/officeart/2005/8/layout/equation1"/>
    <dgm:cxn modelId="{1E5FE23C-66DB-4285-A864-127404F43B06}" type="presParOf" srcId="{501ED868-1FBB-4C41-95FD-D36F8F48F193}" destId="{E6F42696-AD61-41D6-99D5-9FD538935922}" srcOrd="0" destOrd="0" presId="urn:microsoft.com/office/officeart/2005/8/layout/equation1"/>
    <dgm:cxn modelId="{50C0FB5D-B899-4D1E-956C-3DA84AEB5B21}" type="presParOf" srcId="{501ED868-1FBB-4C41-95FD-D36F8F48F193}" destId="{D7EF7BD1-A673-4D4F-B5EB-52DAECCA1648}" srcOrd="1" destOrd="0" presId="urn:microsoft.com/office/officeart/2005/8/layout/equation1"/>
    <dgm:cxn modelId="{BE92618B-AE61-4543-B96C-E42F5D1A1C74}" type="presParOf" srcId="{501ED868-1FBB-4C41-95FD-D36F8F48F193}" destId="{AD691A2D-128C-4CD3-9D96-A5D4F6A6DFA3}" srcOrd="2" destOrd="0" presId="urn:microsoft.com/office/officeart/2005/8/layout/equation1"/>
    <dgm:cxn modelId="{A622E723-A62C-4936-A308-21DA12F0A0CC}" type="presParOf" srcId="{501ED868-1FBB-4C41-95FD-D36F8F48F193}" destId="{115FC43F-8C75-4EA3-896A-5A26B6878B6C}" srcOrd="3" destOrd="0" presId="urn:microsoft.com/office/officeart/2005/8/layout/equation1"/>
    <dgm:cxn modelId="{72D8D0B8-A02F-4380-9885-2CF0644D7D0B}" type="presParOf" srcId="{501ED868-1FBB-4C41-95FD-D36F8F48F193}" destId="{DA1380A4-82D5-47DB-B366-55D4416B867C}" srcOrd="4" destOrd="0" presId="urn:microsoft.com/office/officeart/2005/8/layout/equation1"/>
    <dgm:cxn modelId="{5E70468F-67F1-4C0B-A961-83087C86E036}" type="presParOf" srcId="{501ED868-1FBB-4C41-95FD-D36F8F48F193}" destId="{AA214A69-8EE5-43B0-B812-90A8696E149D}" srcOrd="5" destOrd="0" presId="urn:microsoft.com/office/officeart/2005/8/layout/equation1"/>
    <dgm:cxn modelId="{1FA5F6FF-F856-4A69-841B-EA37FE20A2EA}" type="presParOf" srcId="{501ED868-1FBB-4C41-95FD-D36F8F48F193}" destId="{80425805-4B75-4D7C-81B3-0C23130EE906}" srcOrd="6" destOrd="0" presId="urn:microsoft.com/office/officeart/2005/8/layout/equation1"/>
    <dgm:cxn modelId="{593E8C8E-BA27-40F7-AA7C-5A7F077B94AD}" type="presParOf" srcId="{501ED868-1FBB-4C41-95FD-D36F8F48F193}" destId="{7AFA94C6-552F-453E-9318-4C72BEC90C2B}" srcOrd="7" destOrd="0" presId="urn:microsoft.com/office/officeart/2005/8/layout/equation1"/>
    <dgm:cxn modelId="{A4768D22-2A14-4DD1-8684-028E82B52365}" type="presParOf" srcId="{501ED868-1FBB-4C41-95FD-D36F8F48F193}" destId="{B07BEC15-92CC-4440-B03A-63C5C89FB098}"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863971-0B64-4630-9628-63DD2AE7806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F739F87E-913E-440D-BF74-EEEE388BE614}">
      <dgm:prSet phldrT="[Текст]">
        <dgm:style>
          <a:lnRef idx="3">
            <a:schemeClr val="lt1"/>
          </a:lnRef>
          <a:fillRef idx="1">
            <a:schemeClr val="accent1"/>
          </a:fillRef>
          <a:effectRef idx="1">
            <a:schemeClr val="accent1"/>
          </a:effectRef>
          <a:fontRef idx="minor">
            <a:schemeClr val="lt1"/>
          </a:fontRef>
        </dgm:style>
      </dgm:prSet>
      <dgm:spPr/>
      <dgm:t>
        <a:bodyPr/>
        <a:lstStyle/>
        <a:p>
          <a:pPr algn="r">
            <a:lnSpc>
              <a:spcPct val="100000"/>
            </a:lnSpc>
          </a:pPr>
          <a:r>
            <a:rPr lang="ru-RU" b="1" dirty="0" smtClean="0">
              <a:solidFill>
                <a:srgbClr val="C00000"/>
              </a:solidFill>
            </a:rPr>
            <a:t>Правительственная Подкомиссия</a:t>
          </a:r>
        </a:p>
        <a:p>
          <a:pPr algn="r">
            <a:lnSpc>
              <a:spcPct val="100000"/>
            </a:lnSpc>
          </a:pPr>
          <a:r>
            <a:rPr lang="ru-RU" b="1" dirty="0" smtClean="0">
              <a:solidFill>
                <a:srgbClr val="C00000"/>
              </a:solidFill>
            </a:rPr>
            <a:t>по техническому регулированию</a:t>
          </a:r>
        </a:p>
        <a:p>
          <a:pPr algn="ctr">
            <a:lnSpc>
              <a:spcPct val="90000"/>
            </a:lnSpc>
          </a:pPr>
          <a:r>
            <a:rPr lang="ru-RU" b="1" dirty="0" smtClean="0">
              <a:solidFill>
                <a:schemeClr val="bg1"/>
              </a:solidFill>
            </a:rPr>
            <a:t>Вырабатывает позицию РФ по вопросам принятия и отмены техрегламентов</a:t>
          </a:r>
          <a:endParaRPr lang="ru-RU" b="1" dirty="0">
            <a:solidFill>
              <a:schemeClr val="bg1"/>
            </a:solidFill>
          </a:endParaRPr>
        </a:p>
      </dgm:t>
    </dgm:pt>
    <dgm:pt modelId="{AB560E9E-E118-40F7-88C5-F764A5FEDC63}" type="parTrans" cxnId="{4025B140-C1B6-4EC5-937B-68D8C026B4CB}">
      <dgm:prSet/>
      <dgm:spPr/>
      <dgm:t>
        <a:bodyPr/>
        <a:lstStyle/>
        <a:p>
          <a:endParaRPr lang="ru-RU"/>
        </a:p>
      </dgm:t>
    </dgm:pt>
    <dgm:pt modelId="{FD871ACC-4A7F-40A0-9875-226ED2BDF26C}" type="sibTrans" cxnId="{4025B140-C1B6-4EC5-937B-68D8C026B4CB}">
      <dgm:prSet/>
      <dgm:spPr/>
      <dgm:t>
        <a:bodyPr/>
        <a:lstStyle/>
        <a:p>
          <a:endParaRPr lang="ru-RU"/>
        </a:p>
      </dgm:t>
    </dgm:pt>
    <dgm:pt modelId="{218C93F5-A823-47DE-A378-1805B913C4BA}">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r">
            <a:lnSpc>
              <a:spcPct val="100000"/>
            </a:lnSpc>
          </a:pPr>
          <a:endParaRPr lang="ru-RU" sz="2000" b="1" dirty="0" smtClean="0"/>
        </a:p>
        <a:p>
          <a:pPr algn="r">
            <a:lnSpc>
              <a:spcPct val="100000"/>
            </a:lnSpc>
          </a:pPr>
          <a:endParaRPr lang="ru-RU" sz="2000" b="1" dirty="0" smtClean="0"/>
        </a:p>
        <a:p>
          <a:pPr algn="ctr">
            <a:lnSpc>
              <a:spcPct val="100000"/>
            </a:lnSpc>
          </a:pPr>
          <a:r>
            <a:rPr lang="ru-RU" sz="2000" b="1" dirty="0" err="1" smtClean="0"/>
            <a:t>Минпромторг</a:t>
          </a:r>
          <a:r>
            <a:rPr lang="ru-RU" sz="2000" b="1" dirty="0" smtClean="0"/>
            <a:t> России</a:t>
          </a:r>
        </a:p>
        <a:p>
          <a:pPr algn="ctr">
            <a:lnSpc>
              <a:spcPct val="90000"/>
            </a:lnSpc>
          </a:pPr>
          <a:r>
            <a:rPr lang="ru-RU" sz="1700" dirty="0" smtClean="0">
              <a:solidFill>
                <a:schemeClr val="accent1">
                  <a:lumMod val="50000"/>
                </a:schemeClr>
              </a:solidFill>
            </a:rPr>
            <a:t>Вырабатывает государственную политику, координирует </a:t>
          </a:r>
          <a:br>
            <a:rPr lang="ru-RU" sz="1700" dirty="0" smtClean="0">
              <a:solidFill>
                <a:schemeClr val="accent1">
                  <a:lumMod val="50000"/>
                </a:schemeClr>
              </a:solidFill>
            </a:rPr>
          </a:br>
          <a:r>
            <a:rPr lang="ru-RU" sz="1700" dirty="0" smtClean="0">
              <a:solidFill>
                <a:schemeClr val="accent1">
                  <a:lumMod val="50000"/>
                </a:schemeClr>
              </a:solidFill>
            </a:rPr>
            <a:t>деятельность </a:t>
          </a:r>
          <a:r>
            <a:rPr lang="ru-RU" sz="1700" dirty="0" err="1" smtClean="0">
              <a:solidFill>
                <a:schemeClr val="accent1">
                  <a:lumMod val="50000"/>
                </a:schemeClr>
              </a:solidFill>
            </a:rPr>
            <a:t>Росстандарта</a:t>
          </a:r>
          <a:r>
            <a:rPr lang="ru-RU" sz="1700" dirty="0" smtClean="0">
              <a:solidFill>
                <a:schemeClr val="accent1">
                  <a:lumMod val="50000"/>
                </a:schemeClr>
              </a:solidFill>
            </a:rPr>
            <a:t> </a:t>
          </a:r>
          <a:endParaRPr lang="ru-RU" sz="1700" dirty="0">
            <a:solidFill>
              <a:schemeClr val="accent1">
                <a:lumMod val="50000"/>
              </a:schemeClr>
            </a:solidFill>
          </a:endParaRPr>
        </a:p>
      </dgm:t>
    </dgm:pt>
    <dgm:pt modelId="{259DB6DB-293C-4B13-B954-CABC3D3DC1A0}" type="parTrans" cxnId="{598C4A51-1C69-4FBC-8B91-A8A5EB6E51AA}">
      <dgm:prSet/>
      <dgm:spPr/>
      <dgm:t>
        <a:bodyPr/>
        <a:lstStyle/>
        <a:p>
          <a:endParaRPr lang="ru-RU"/>
        </a:p>
      </dgm:t>
    </dgm:pt>
    <dgm:pt modelId="{3DA00378-0DD7-4723-8A1B-1C6985988BA2}" type="sibTrans" cxnId="{598C4A51-1C69-4FBC-8B91-A8A5EB6E51AA}">
      <dgm:prSet/>
      <dgm:spPr/>
      <dgm:t>
        <a:bodyPr/>
        <a:lstStyle/>
        <a:p>
          <a:endParaRPr lang="ru-RU"/>
        </a:p>
      </dgm:t>
    </dgm:pt>
    <dgm:pt modelId="{68B24997-0A57-4705-8562-907E29375D3A}">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r">
            <a:lnSpc>
              <a:spcPct val="100000"/>
            </a:lnSpc>
          </a:pPr>
          <a:endParaRPr lang="ru-RU" sz="2000" b="1" dirty="0" smtClean="0"/>
        </a:p>
        <a:p>
          <a:pPr algn="r">
            <a:lnSpc>
              <a:spcPct val="100000"/>
            </a:lnSpc>
          </a:pPr>
          <a:endParaRPr lang="ru-RU" sz="2000" b="1" dirty="0" smtClean="0"/>
        </a:p>
        <a:p>
          <a:pPr algn="r">
            <a:lnSpc>
              <a:spcPct val="100000"/>
            </a:lnSpc>
          </a:pPr>
          <a:endParaRPr lang="ru-RU" sz="2000" b="1" dirty="0" smtClean="0"/>
        </a:p>
        <a:p>
          <a:pPr algn="r">
            <a:lnSpc>
              <a:spcPct val="100000"/>
            </a:lnSpc>
          </a:pPr>
          <a:r>
            <a:rPr lang="ru-RU" sz="2000" b="1" dirty="0" smtClean="0"/>
            <a:t>Минэкономразвития России</a:t>
          </a:r>
        </a:p>
        <a:p>
          <a:pPr algn="ctr">
            <a:lnSpc>
              <a:spcPct val="100000"/>
            </a:lnSpc>
          </a:pPr>
          <a:r>
            <a:rPr lang="ru-RU" sz="1700" dirty="0" smtClean="0">
              <a:solidFill>
                <a:schemeClr val="accent1">
                  <a:lumMod val="50000"/>
                </a:schemeClr>
              </a:solidFill>
            </a:rPr>
            <a:t>Готовит заключения об ОРВ, координирует взаимодействие ФОИВ с ЕЭК</a:t>
          </a:r>
        </a:p>
        <a:p>
          <a:pPr algn="ctr">
            <a:lnSpc>
              <a:spcPct val="90000"/>
            </a:lnSpc>
          </a:pPr>
          <a:endParaRPr lang="ru-RU" sz="1700" dirty="0"/>
        </a:p>
      </dgm:t>
    </dgm:pt>
    <dgm:pt modelId="{1FC2C898-C988-41DC-A244-F6954EF14787}" type="parTrans" cxnId="{8321EC38-3E6B-4C76-8867-379A0D51753C}">
      <dgm:prSet/>
      <dgm:spPr/>
      <dgm:t>
        <a:bodyPr/>
        <a:lstStyle/>
        <a:p>
          <a:endParaRPr lang="ru-RU"/>
        </a:p>
      </dgm:t>
    </dgm:pt>
    <dgm:pt modelId="{F57DF2DD-FB07-4C9F-B76A-8722AFA5AA1C}" type="sibTrans" cxnId="{8321EC38-3E6B-4C76-8867-379A0D51753C}">
      <dgm:prSet/>
      <dgm:spPr/>
      <dgm:t>
        <a:bodyPr/>
        <a:lstStyle/>
        <a:p>
          <a:endParaRPr lang="ru-RU"/>
        </a:p>
      </dgm:t>
    </dgm:pt>
    <dgm:pt modelId="{D75CB408-EE9A-4195-A532-E256F92E32B1}" type="pres">
      <dgm:prSet presAssocID="{23863971-0B64-4630-9628-63DD2AE7806E}" presName="Name0" presStyleCnt="0">
        <dgm:presLayoutVars>
          <dgm:chPref val="1"/>
          <dgm:dir/>
          <dgm:animOne val="branch"/>
          <dgm:animLvl val="lvl"/>
          <dgm:resizeHandles/>
        </dgm:presLayoutVars>
      </dgm:prSet>
      <dgm:spPr/>
      <dgm:t>
        <a:bodyPr/>
        <a:lstStyle/>
        <a:p>
          <a:endParaRPr lang="ru-RU"/>
        </a:p>
      </dgm:t>
    </dgm:pt>
    <dgm:pt modelId="{B9180EE5-4E39-4ED6-94A0-99C37C6E399E}" type="pres">
      <dgm:prSet presAssocID="{F739F87E-913E-440D-BF74-EEEE388BE614}" presName="vertOne" presStyleCnt="0"/>
      <dgm:spPr/>
    </dgm:pt>
    <dgm:pt modelId="{DE3D119E-7EF3-49A2-B778-C4A59AB3092F}" type="pres">
      <dgm:prSet presAssocID="{F739F87E-913E-440D-BF74-EEEE388BE614}" presName="txOne" presStyleLbl="node0" presStyleIdx="0" presStyleCnt="1" custLinFactNeighborX="-1047" custLinFactNeighborY="-69">
        <dgm:presLayoutVars>
          <dgm:chPref val="3"/>
        </dgm:presLayoutVars>
      </dgm:prSet>
      <dgm:spPr/>
      <dgm:t>
        <a:bodyPr/>
        <a:lstStyle/>
        <a:p>
          <a:endParaRPr lang="ru-RU"/>
        </a:p>
      </dgm:t>
    </dgm:pt>
    <dgm:pt modelId="{919C79F5-A214-46E7-AB4B-99220353E034}" type="pres">
      <dgm:prSet presAssocID="{F739F87E-913E-440D-BF74-EEEE388BE614}" presName="parTransOne" presStyleCnt="0"/>
      <dgm:spPr/>
    </dgm:pt>
    <dgm:pt modelId="{CA813400-F0B5-4B2E-9628-22D7C8275B3F}" type="pres">
      <dgm:prSet presAssocID="{F739F87E-913E-440D-BF74-EEEE388BE614}" presName="horzOne" presStyleCnt="0"/>
      <dgm:spPr/>
    </dgm:pt>
    <dgm:pt modelId="{8EEAF407-6DC9-42EE-BC7E-43DAAEC6CEF9}" type="pres">
      <dgm:prSet presAssocID="{218C93F5-A823-47DE-A378-1805B913C4BA}" presName="vertTwo" presStyleCnt="0"/>
      <dgm:spPr/>
    </dgm:pt>
    <dgm:pt modelId="{0A650D2D-FA49-4FC2-9D02-AC708989C907}" type="pres">
      <dgm:prSet presAssocID="{218C93F5-A823-47DE-A378-1805B913C4BA}" presName="txTwo" presStyleLbl="node2" presStyleIdx="0" presStyleCnt="2" custScaleY="106872">
        <dgm:presLayoutVars>
          <dgm:chPref val="3"/>
        </dgm:presLayoutVars>
      </dgm:prSet>
      <dgm:spPr/>
      <dgm:t>
        <a:bodyPr/>
        <a:lstStyle/>
        <a:p>
          <a:endParaRPr lang="ru-RU"/>
        </a:p>
      </dgm:t>
    </dgm:pt>
    <dgm:pt modelId="{3CA3DD8D-3DB1-4470-80A5-41CA31898174}" type="pres">
      <dgm:prSet presAssocID="{218C93F5-A823-47DE-A378-1805B913C4BA}" presName="horzTwo" presStyleCnt="0"/>
      <dgm:spPr/>
    </dgm:pt>
    <dgm:pt modelId="{73B12B36-A43F-4A9C-9592-C31B71BFFB17}" type="pres">
      <dgm:prSet presAssocID="{3DA00378-0DD7-4723-8A1B-1C6985988BA2}" presName="sibSpaceTwo" presStyleCnt="0"/>
      <dgm:spPr/>
    </dgm:pt>
    <dgm:pt modelId="{AC0C53C7-2C2E-4F65-AF89-79DF76B86FD0}" type="pres">
      <dgm:prSet presAssocID="{68B24997-0A57-4705-8562-907E29375D3A}" presName="vertTwo" presStyleCnt="0"/>
      <dgm:spPr/>
    </dgm:pt>
    <dgm:pt modelId="{25515978-3565-4A51-B341-42BEC224EBDE}" type="pres">
      <dgm:prSet presAssocID="{68B24997-0A57-4705-8562-907E29375D3A}" presName="txTwo" presStyleLbl="node2" presStyleIdx="1" presStyleCnt="2" custScaleY="106085">
        <dgm:presLayoutVars>
          <dgm:chPref val="3"/>
        </dgm:presLayoutVars>
      </dgm:prSet>
      <dgm:spPr/>
      <dgm:t>
        <a:bodyPr/>
        <a:lstStyle/>
        <a:p>
          <a:endParaRPr lang="ru-RU"/>
        </a:p>
      </dgm:t>
    </dgm:pt>
    <dgm:pt modelId="{68E55369-6CEC-442E-A9C4-D156074D903F}" type="pres">
      <dgm:prSet presAssocID="{68B24997-0A57-4705-8562-907E29375D3A}" presName="horzTwo" presStyleCnt="0"/>
      <dgm:spPr/>
    </dgm:pt>
  </dgm:ptLst>
  <dgm:cxnLst>
    <dgm:cxn modelId="{8321EC38-3E6B-4C76-8867-379A0D51753C}" srcId="{F739F87E-913E-440D-BF74-EEEE388BE614}" destId="{68B24997-0A57-4705-8562-907E29375D3A}" srcOrd="1" destOrd="0" parTransId="{1FC2C898-C988-41DC-A244-F6954EF14787}" sibTransId="{F57DF2DD-FB07-4C9F-B76A-8722AFA5AA1C}"/>
    <dgm:cxn modelId="{598C4A51-1C69-4FBC-8B91-A8A5EB6E51AA}" srcId="{F739F87E-913E-440D-BF74-EEEE388BE614}" destId="{218C93F5-A823-47DE-A378-1805B913C4BA}" srcOrd="0" destOrd="0" parTransId="{259DB6DB-293C-4B13-B954-CABC3D3DC1A0}" sibTransId="{3DA00378-0DD7-4723-8A1B-1C6985988BA2}"/>
    <dgm:cxn modelId="{4AF5E56E-3349-46E7-91DF-2C5F32DBBEFB}" type="presOf" srcId="{68B24997-0A57-4705-8562-907E29375D3A}" destId="{25515978-3565-4A51-B341-42BEC224EBDE}" srcOrd="0" destOrd="0" presId="urn:microsoft.com/office/officeart/2005/8/layout/hierarchy4"/>
    <dgm:cxn modelId="{E901B60C-4692-4611-83CC-74F436F8718A}" type="presOf" srcId="{F739F87E-913E-440D-BF74-EEEE388BE614}" destId="{DE3D119E-7EF3-49A2-B778-C4A59AB3092F}" srcOrd="0" destOrd="0" presId="urn:microsoft.com/office/officeart/2005/8/layout/hierarchy4"/>
    <dgm:cxn modelId="{9F479BA0-C8FC-4AA1-9EA9-67A8AC64BDF6}" type="presOf" srcId="{218C93F5-A823-47DE-A378-1805B913C4BA}" destId="{0A650D2D-FA49-4FC2-9D02-AC708989C907}" srcOrd="0" destOrd="0" presId="urn:microsoft.com/office/officeart/2005/8/layout/hierarchy4"/>
    <dgm:cxn modelId="{4025B140-C1B6-4EC5-937B-68D8C026B4CB}" srcId="{23863971-0B64-4630-9628-63DD2AE7806E}" destId="{F739F87E-913E-440D-BF74-EEEE388BE614}" srcOrd="0" destOrd="0" parTransId="{AB560E9E-E118-40F7-88C5-F764A5FEDC63}" sibTransId="{FD871ACC-4A7F-40A0-9875-226ED2BDF26C}"/>
    <dgm:cxn modelId="{4B68EFA6-BA31-425A-B527-9BAA9392C8F4}" type="presOf" srcId="{23863971-0B64-4630-9628-63DD2AE7806E}" destId="{D75CB408-EE9A-4195-A532-E256F92E32B1}" srcOrd="0" destOrd="0" presId="urn:microsoft.com/office/officeart/2005/8/layout/hierarchy4"/>
    <dgm:cxn modelId="{D42FAE0B-F0E3-4A94-B444-3F36A31A7704}" type="presParOf" srcId="{D75CB408-EE9A-4195-A532-E256F92E32B1}" destId="{B9180EE5-4E39-4ED6-94A0-99C37C6E399E}" srcOrd="0" destOrd="0" presId="urn:microsoft.com/office/officeart/2005/8/layout/hierarchy4"/>
    <dgm:cxn modelId="{13BD86B6-CF29-495B-AB9B-B464ACBC55FD}" type="presParOf" srcId="{B9180EE5-4E39-4ED6-94A0-99C37C6E399E}" destId="{DE3D119E-7EF3-49A2-B778-C4A59AB3092F}" srcOrd="0" destOrd="0" presId="urn:microsoft.com/office/officeart/2005/8/layout/hierarchy4"/>
    <dgm:cxn modelId="{4CD276E2-1F04-463A-8210-2F5515F34FC1}" type="presParOf" srcId="{B9180EE5-4E39-4ED6-94A0-99C37C6E399E}" destId="{919C79F5-A214-46E7-AB4B-99220353E034}" srcOrd="1" destOrd="0" presId="urn:microsoft.com/office/officeart/2005/8/layout/hierarchy4"/>
    <dgm:cxn modelId="{CA36B6C0-B293-42AE-956E-20159181224D}" type="presParOf" srcId="{B9180EE5-4E39-4ED6-94A0-99C37C6E399E}" destId="{CA813400-F0B5-4B2E-9628-22D7C8275B3F}" srcOrd="2" destOrd="0" presId="urn:microsoft.com/office/officeart/2005/8/layout/hierarchy4"/>
    <dgm:cxn modelId="{20BC9158-D094-41CA-B4C4-0A1378118526}" type="presParOf" srcId="{CA813400-F0B5-4B2E-9628-22D7C8275B3F}" destId="{8EEAF407-6DC9-42EE-BC7E-43DAAEC6CEF9}" srcOrd="0" destOrd="0" presId="urn:microsoft.com/office/officeart/2005/8/layout/hierarchy4"/>
    <dgm:cxn modelId="{73DA5FE1-B9ED-47A1-9645-CDB53753500A}" type="presParOf" srcId="{8EEAF407-6DC9-42EE-BC7E-43DAAEC6CEF9}" destId="{0A650D2D-FA49-4FC2-9D02-AC708989C907}" srcOrd="0" destOrd="0" presId="urn:microsoft.com/office/officeart/2005/8/layout/hierarchy4"/>
    <dgm:cxn modelId="{B95F1D58-DC61-462F-B17C-0A1B614E6D5B}" type="presParOf" srcId="{8EEAF407-6DC9-42EE-BC7E-43DAAEC6CEF9}" destId="{3CA3DD8D-3DB1-4470-80A5-41CA31898174}" srcOrd="1" destOrd="0" presId="urn:microsoft.com/office/officeart/2005/8/layout/hierarchy4"/>
    <dgm:cxn modelId="{94BE791D-8387-4E4F-BED7-4056C7621EBD}" type="presParOf" srcId="{CA813400-F0B5-4B2E-9628-22D7C8275B3F}" destId="{73B12B36-A43F-4A9C-9592-C31B71BFFB17}" srcOrd="1" destOrd="0" presId="urn:microsoft.com/office/officeart/2005/8/layout/hierarchy4"/>
    <dgm:cxn modelId="{C75B2626-3BCA-4CC3-AEB1-6EA358D224E0}" type="presParOf" srcId="{CA813400-F0B5-4B2E-9628-22D7C8275B3F}" destId="{AC0C53C7-2C2E-4F65-AF89-79DF76B86FD0}" srcOrd="2" destOrd="0" presId="urn:microsoft.com/office/officeart/2005/8/layout/hierarchy4"/>
    <dgm:cxn modelId="{08B58F8A-4639-4C87-8205-77428B2B06F2}" type="presParOf" srcId="{AC0C53C7-2C2E-4F65-AF89-79DF76B86FD0}" destId="{25515978-3565-4A51-B341-42BEC224EBDE}" srcOrd="0" destOrd="0" presId="urn:microsoft.com/office/officeart/2005/8/layout/hierarchy4"/>
    <dgm:cxn modelId="{67A81A14-6625-465A-89E6-7A1F7FD28425}" type="presParOf" srcId="{AC0C53C7-2C2E-4F65-AF89-79DF76B86FD0}" destId="{68E55369-6CEC-442E-A9C4-D156074D903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65605-C054-4884-B8A1-1BA1BAC15F7B}" type="doc">
      <dgm:prSet loTypeId="urn:microsoft.com/office/officeart/2005/8/layout/gear1" loCatId="cycle" qsTypeId="urn:microsoft.com/office/officeart/2005/8/quickstyle/simple1" qsCatId="simple" csTypeId="urn:microsoft.com/office/officeart/2005/8/colors/accent1_2" csCatId="accent1" phldr="1"/>
      <dgm:spPr/>
    </dgm:pt>
    <dgm:pt modelId="{BE5DD82F-D932-4CE6-932D-A2FFED45A41C}">
      <dgm:prSet phldrT="[Текст]" custT="1">
        <dgm:style>
          <a:lnRef idx="1">
            <a:schemeClr val="accent6"/>
          </a:lnRef>
          <a:fillRef idx="3">
            <a:schemeClr val="accent6"/>
          </a:fillRef>
          <a:effectRef idx="2">
            <a:schemeClr val="accent6"/>
          </a:effectRef>
          <a:fontRef idx="minor">
            <a:schemeClr val="lt1"/>
          </a:fontRef>
        </dgm:style>
      </dgm:prSet>
      <dgm:spPr/>
      <dgm:t>
        <a:bodyPr/>
        <a:lstStyle/>
        <a:p>
          <a:r>
            <a:rPr lang="ru-RU" sz="1800" b="1" dirty="0" smtClean="0"/>
            <a:t>Готовится 22 технических регламента ЕАЭС</a:t>
          </a:r>
          <a:endParaRPr lang="ru-RU" sz="1800" b="1" dirty="0"/>
        </a:p>
      </dgm:t>
    </dgm:pt>
    <dgm:pt modelId="{34155F09-A72D-498A-8CA8-6BE2DEF76019}" type="parTrans" cxnId="{46233981-3C45-4575-BFBF-823E24CA1AB2}">
      <dgm:prSet/>
      <dgm:spPr/>
      <dgm:t>
        <a:bodyPr/>
        <a:lstStyle/>
        <a:p>
          <a:endParaRPr lang="ru-RU"/>
        </a:p>
      </dgm:t>
    </dgm:pt>
    <dgm:pt modelId="{3C59C784-161F-4A0F-AACE-B22002504021}" type="sibTrans" cxnId="{46233981-3C45-4575-BFBF-823E24CA1AB2}">
      <dgm:prSet/>
      <dgm:spPr/>
      <dgm:t>
        <a:bodyPr/>
        <a:lstStyle/>
        <a:p>
          <a:endParaRPr lang="ru-RU"/>
        </a:p>
      </dgm:t>
    </dgm:pt>
    <dgm:pt modelId="{FABCDEED-1A28-45A7-8702-6A35C83F8E66}">
      <dgm:prSet phldrT="[Текст]" custT="1">
        <dgm:style>
          <a:lnRef idx="1">
            <a:schemeClr val="accent1"/>
          </a:lnRef>
          <a:fillRef idx="3">
            <a:schemeClr val="accent1"/>
          </a:fillRef>
          <a:effectRef idx="2">
            <a:schemeClr val="accent1"/>
          </a:effectRef>
          <a:fontRef idx="minor">
            <a:schemeClr val="lt1"/>
          </a:fontRef>
        </dgm:style>
      </dgm:prSet>
      <dgm:spPr/>
      <dgm:t>
        <a:bodyPr/>
        <a:lstStyle/>
        <a:p>
          <a:r>
            <a:rPr lang="ru-RU" sz="1200" b="1" dirty="0" smtClean="0"/>
            <a:t>18 проектов изменений  в ТР</a:t>
          </a:r>
          <a:endParaRPr lang="ru-RU" sz="1200" b="1" dirty="0"/>
        </a:p>
      </dgm:t>
    </dgm:pt>
    <dgm:pt modelId="{29F4819E-61C3-4C66-9A78-E3ED350FFDF7}" type="parTrans" cxnId="{6D08FA1B-62A8-4B1C-B74E-E17D8E4F984C}">
      <dgm:prSet/>
      <dgm:spPr/>
      <dgm:t>
        <a:bodyPr/>
        <a:lstStyle/>
        <a:p>
          <a:endParaRPr lang="ru-RU"/>
        </a:p>
      </dgm:t>
    </dgm:pt>
    <dgm:pt modelId="{7BE6371E-F725-4C96-8D5E-D751F0440A56}" type="sibTrans" cxnId="{6D08FA1B-62A8-4B1C-B74E-E17D8E4F984C}">
      <dgm:prSet/>
      <dgm:spPr/>
      <dgm:t>
        <a:bodyPr/>
        <a:lstStyle/>
        <a:p>
          <a:endParaRPr lang="ru-RU"/>
        </a:p>
      </dgm:t>
    </dgm:pt>
    <dgm:pt modelId="{ED0B22CA-4BF9-407A-9043-6F50F036D170}">
      <dgm:prSet phldrT="[Текст]" custT="1">
        <dgm:style>
          <a:lnRef idx="1">
            <a:schemeClr val="accent2"/>
          </a:lnRef>
          <a:fillRef idx="3">
            <a:schemeClr val="accent2"/>
          </a:fillRef>
          <a:effectRef idx="2">
            <a:schemeClr val="accent2"/>
          </a:effectRef>
          <a:fontRef idx="minor">
            <a:schemeClr val="lt1"/>
          </a:fontRef>
        </dgm:style>
      </dgm:prSet>
      <dgm:spPr/>
      <dgm:t>
        <a:bodyPr/>
        <a:lstStyle/>
        <a:p>
          <a:r>
            <a:rPr lang="ru-RU" sz="1200" b="1" dirty="0" smtClean="0"/>
            <a:t>66 видов продукции</a:t>
          </a:r>
          <a:endParaRPr lang="ru-RU" sz="1200" b="1" dirty="0"/>
        </a:p>
      </dgm:t>
    </dgm:pt>
    <dgm:pt modelId="{2B0B70C8-C8C6-4A84-B38D-FFBE2018EFD6}" type="parTrans" cxnId="{4627CAC2-3A30-41BF-A527-1C5B322471E5}">
      <dgm:prSet/>
      <dgm:spPr/>
      <dgm:t>
        <a:bodyPr/>
        <a:lstStyle/>
        <a:p>
          <a:endParaRPr lang="ru-RU"/>
        </a:p>
      </dgm:t>
    </dgm:pt>
    <dgm:pt modelId="{727543E9-D1D9-4471-827D-AAC6D62096EB}" type="sibTrans" cxnId="{4627CAC2-3A30-41BF-A527-1C5B322471E5}">
      <dgm:prSet/>
      <dgm:spPr/>
      <dgm:t>
        <a:bodyPr/>
        <a:lstStyle/>
        <a:p>
          <a:endParaRPr lang="ru-RU"/>
        </a:p>
      </dgm:t>
    </dgm:pt>
    <dgm:pt modelId="{5611A2AC-B2B5-4C7A-B211-A2800CD932B2}" type="pres">
      <dgm:prSet presAssocID="{C7D65605-C054-4884-B8A1-1BA1BAC15F7B}" presName="composite" presStyleCnt="0">
        <dgm:presLayoutVars>
          <dgm:chMax val="3"/>
          <dgm:animLvl val="lvl"/>
          <dgm:resizeHandles val="exact"/>
        </dgm:presLayoutVars>
      </dgm:prSet>
      <dgm:spPr/>
    </dgm:pt>
    <dgm:pt modelId="{C20F1072-3D9A-47CE-8123-AE22555AF652}" type="pres">
      <dgm:prSet presAssocID="{BE5DD82F-D932-4CE6-932D-A2FFED45A41C}" presName="gear1" presStyleLbl="node1" presStyleIdx="0" presStyleCnt="3">
        <dgm:presLayoutVars>
          <dgm:chMax val="1"/>
          <dgm:bulletEnabled val="1"/>
        </dgm:presLayoutVars>
      </dgm:prSet>
      <dgm:spPr/>
      <dgm:t>
        <a:bodyPr/>
        <a:lstStyle/>
        <a:p>
          <a:endParaRPr lang="ru-RU"/>
        </a:p>
      </dgm:t>
    </dgm:pt>
    <dgm:pt modelId="{F5BC6B94-88F2-42B1-978E-034947C6956F}" type="pres">
      <dgm:prSet presAssocID="{BE5DD82F-D932-4CE6-932D-A2FFED45A41C}" presName="gear1srcNode" presStyleLbl="node1" presStyleIdx="0" presStyleCnt="3"/>
      <dgm:spPr/>
      <dgm:t>
        <a:bodyPr/>
        <a:lstStyle/>
        <a:p>
          <a:endParaRPr lang="ru-RU"/>
        </a:p>
      </dgm:t>
    </dgm:pt>
    <dgm:pt modelId="{E6D56783-FABC-44E1-896B-3DB0B73A5ED0}" type="pres">
      <dgm:prSet presAssocID="{BE5DD82F-D932-4CE6-932D-A2FFED45A41C}" presName="gear1dstNode" presStyleLbl="node1" presStyleIdx="0" presStyleCnt="3"/>
      <dgm:spPr/>
      <dgm:t>
        <a:bodyPr/>
        <a:lstStyle/>
        <a:p>
          <a:endParaRPr lang="ru-RU"/>
        </a:p>
      </dgm:t>
    </dgm:pt>
    <dgm:pt modelId="{9B8DD8B1-ACFB-4BD5-9FAB-7C7C15F4858D}" type="pres">
      <dgm:prSet presAssocID="{FABCDEED-1A28-45A7-8702-6A35C83F8E66}" presName="gear2" presStyleLbl="node1" presStyleIdx="1" presStyleCnt="3">
        <dgm:presLayoutVars>
          <dgm:chMax val="1"/>
          <dgm:bulletEnabled val="1"/>
        </dgm:presLayoutVars>
      </dgm:prSet>
      <dgm:spPr/>
      <dgm:t>
        <a:bodyPr/>
        <a:lstStyle/>
        <a:p>
          <a:endParaRPr lang="ru-RU"/>
        </a:p>
      </dgm:t>
    </dgm:pt>
    <dgm:pt modelId="{BAE07BC3-8359-4DBA-80D0-5B8D89C44C61}" type="pres">
      <dgm:prSet presAssocID="{FABCDEED-1A28-45A7-8702-6A35C83F8E66}" presName="gear2srcNode" presStyleLbl="node1" presStyleIdx="1" presStyleCnt="3"/>
      <dgm:spPr/>
      <dgm:t>
        <a:bodyPr/>
        <a:lstStyle/>
        <a:p>
          <a:endParaRPr lang="ru-RU"/>
        </a:p>
      </dgm:t>
    </dgm:pt>
    <dgm:pt modelId="{F381DB32-55A9-490B-B96B-C3F1A3C64014}" type="pres">
      <dgm:prSet presAssocID="{FABCDEED-1A28-45A7-8702-6A35C83F8E66}" presName="gear2dstNode" presStyleLbl="node1" presStyleIdx="1" presStyleCnt="3"/>
      <dgm:spPr/>
      <dgm:t>
        <a:bodyPr/>
        <a:lstStyle/>
        <a:p>
          <a:endParaRPr lang="ru-RU"/>
        </a:p>
      </dgm:t>
    </dgm:pt>
    <dgm:pt modelId="{F6BE7998-0DEC-4277-AF38-254C7632E397}" type="pres">
      <dgm:prSet presAssocID="{ED0B22CA-4BF9-407A-9043-6F50F036D170}" presName="gear3" presStyleLbl="node1" presStyleIdx="2" presStyleCnt="3" custAng="37233"/>
      <dgm:spPr/>
      <dgm:t>
        <a:bodyPr/>
        <a:lstStyle/>
        <a:p>
          <a:endParaRPr lang="ru-RU"/>
        </a:p>
      </dgm:t>
    </dgm:pt>
    <dgm:pt modelId="{C5338E87-DCA4-4E85-A1F8-A6B06D473F67}" type="pres">
      <dgm:prSet presAssocID="{ED0B22CA-4BF9-407A-9043-6F50F036D170}" presName="gear3tx" presStyleLbl="node1" presStyleIdx="2" presStyleCnt="3">
        <dgm:presLayoutVars>
          <dgm:chMax val="1"/>
          <dgm:bulletEnabled val="1"/>
        </dgm:presLayoutVars>
      </dgm:prSet>
      <dgm:spPr/>
      <dgm:t>
        <a:bodyPr/>
        <a:lstStyle/>
        <a:p>
          <a:endParaRPr lang="ru-RU"/>
        </a:p>
      </dgm:t>
    </dgm:pt>
    <dgm:pt modelId="{F1E1DEDC-8DAC-43C4-B5CC-037E81D72D8B}" type="pres">
      <dgm:prSet presAssocID="{ED0B22CA-4BF9-407A-9043-6F50F036D170}" presName="gear3srcNode" presStyleLbl="node1" presStyleIdx="2" presStyleCnt="3"/>
      <dgm:spPr/>
      <dgm:t>
        <a:bodyPr/>
        <a:lstStyle/>
        <a:p>
          <a:endParaRPr lang="ru-RU"/>
        </a:p>
      </dgm:t>
    </dgm:pt>
    <dgm:pt modelId="{BD0F876E-4D5E-45F6-8D3E-AF2105929E4B}" type="pres">
      <dgm:prSet presAssocID="{ED0B22CA-4BF9-407A-9043-6F50F036D170}" presName="gear3dstNode" presStyleLbl="node1" presStyleIdx="2" presStyleCnt="3"/>
      <dgm:spPr/>
      <dgm:t>
        <a:bodyPr/>
        <a:lstStyle/>
        <a:p>
          <a:endParaRPr lang="ru-RU"/>
        </a:p>
      </dgm:t>
    </dgm:pt>
    <dgm:pt modelId="{17B32CA0-9328-47AE-B299-B26F63B2A0CC}" type="pres">
      <dgm:prSet presAssocID="{3C59C784-161F-4A0F-AACE-B22002504021}" presName="connector1" presStyleLbl="sibTrans2D1" presStyleIdx="0" presStyleCnt="3"/>
      <dgm:spPr/>
      <dgm:t>
        <a:bodyPr/>
        <a:lstStyle/>
        <a:p>
          <a:endParaRPr lang="ru-RU"/>
        </a:p>
      </dgm:t>
    </dgm:pt>
    <dgm:pt modelId="{3525D5A2-6A64-4458-9241-49A74BC939B8}" type="pres">
      <dgm:prSet presAssocID="{7BE6371E-F725-4C96-8D5E-D751F0440A56}" presName="connector2" presStyleLbl="sibTrans2D1" presStyleIdx="1" presStyleCnt="3"/>
      <dgm:spPr/>
      <dgm:t>
        <a:bodyPr/>
        <a:lstStyle/>
        <a:p>
          <a:endParaRPr lang="ru-RU"/>
        </a:p>
      </dgm:t>
    </dgm:pt>
    <dgm:pt modelId="{8CAD8882-81AE-4CE6-9528-BE0FCC389424}" type="pres">
      <dgm:prSet presAssocID="{727543E9-D1D9-4471-827D-AAC6D62096EB}" presName="connector3" presStyleLbl="sibTrans2D1" presStyleIdx="2" presStyleCnt="3"/>
      <dgm:spPr/>
      <dgm:t>
        <a:bodyPr/>
        <a:lstStyle/>
        <a:p>
          <a:endParaRPr lang="ru-RU"/>
        </a:p>
      </dgm:t>
    </dgm:pt>
  </dgm:ptLst>
  <dgm:cxnLst>
    <dgm:cxn modelId="{4CCC26D7-BD70-48D3-84D2-70CD34694277}" type="presOf" srcId="{7BE6371E-F725-4C96-8D5E-D751F0440A56}" destId="{3525D5A2-6A64-4458-9241-49A74BC939B8}" srcOrd="0" destOrd="0" presId="urn:microsoft.com/office/officeart/2005/8/layout/gear1"/>
    <dgm:cxn modelId="{173911D2-8604-4240-AA81-3AE5D344E235}" type="presOf" srcId="{ED0B22CA-4BF9-407A-9043-6F50F036D170}" destId="{BD0F876E-4D5E-45F6-8D3E-AF2105929E4B}" srcOrd="3" destOrd="0" presId="urn:microsoft.com/office/officeart/2005/8/layout/gear1"/>
    <dgm:cxn modelId="{75F102F1-0B4B-49FB-939D-2FEB52A23997}" type="presOf" srcId="{FABCDEED-1A28-45A7-8702-6A35C83F8E66}" destId="{9B8DD8B1-ACFB-4BD5-9FAB-7C7C15F4858D}" srcOrd="0" destOrd="0" presId="urn:microsoft.com/office/officeart/2005/8/layout/gear1"/>
    <dgm:cxn modelId="{6EB0DD70-10B6-4F33-9F30-1D1FD486FF98}" type="presOf" srcId="{ED0B22CA-4BF9-407A-9043-6F50F036D170}" destId="{C5338E87-DCA4-4E85-A1F8-A6B06D473F67}" srcOrd="1" destOrd="0" presId="urn:microsoft.com/office/officeart/2005/8/layout/gear1"/>
    <dgm:cxn modelId="{D6BF79D4-1699-4BF3-A380-B6AB69036C48}" type="presOf" srcId="{ED0B22CA-4BF9-407A-9043-6F50F036D170}" destId="{F1E1DEDC-8DAC-43C4-B5CC-037E81D72D8B}" srcOrd="2" destOrd="0" presId="urn:microsoft.com/office/officeart/2005/8/layout/gear1"/>
    <dgm:cxn modelId="{79F11FFA-198B-49CC-9DD6-992204735085}" type="presOf" srcId="{727543E9-D1D9-4471-827D-AAC6D62096EB}" destId="{8CAD8882-81AE-4CE6-9528-BE0FCC389424}" srcOrd="0" destOrd="0" presId="urn:microsoft.com/office/officeart/2005/8/layout/gear1"/>
    <dgm:cxn modelId="{0722505D-2C7D-4A76-95A3-37F206E30F3C}" type="presOf" srcId="{BE5DD82F-D932-4CE6-932D-A2FFED45A41C}" destId="{E6D56783-FABC-44E1-896B-3DB0B73A5ED0}" srcOrd="2" destOrd="0" presId="urn:microsoft.com/office/officeart/2005/8/layout/gear1"/>
    <dgm:cxn modelId="{1C435003-B6BE-45C8-8D06-6C562C8BA1EE}" type="presOf" srcId="{ED0B22CA-4BF9-407A-9043-6F50F036D170}" destId="{F6BE7998-0DEC-4277-AF38-254C7632E397}" srcOrd="0" destOrd="0" presId="urn:microsoft.com/office/officeart/2005/8/layout/gear1"/>
    <dgm:cxn modelId="{6D08FA1B-62A8-4B1C-B74E-E17D8E4F984C}" srcId="{C7D65605-C054-4884-B8A1-1BA1BAC15F7B}" destId="{FABCDEED-1A28-45A7-8702-6A35C83F8E66}" srcOrd="1" destOrd="0" parTransId="{29F4819E-61C3-4C66-9A78-E3ED350FFDF7}" sibTransId="{7BE6371E-F725-4C96-8D5E-D751F0440A56}"/>
    <dgm:cxn modelId="{46233981-3C45-4575-BFBF-823E24CA1AB2}" srcId="{C7D65605-C054-4884-B8A1-1BA1BAC15F7B}" destId="{BE5DD82F-D932-4CE6-932D-A2FFED45A41C}" srcOrd="0" destOrd="0" parTransId="{34155F09-A72D-498A-8CA8-6BE2DEF76019}" sibTransId="{3C59C784-161F-4A0F-AACE-B22002504021}"/>
    <dgm:cxn modelId="{B8FB836E-5485-45DF-AF62-D13D90FFFA5C}" type="presOf" srcId="{FABCDEED-1A28-45A7-8702-6A35C83F8E66}" destId="{BAE07BC3-8359-4DBA-80D0-5B8D89C44C61}" srcOrd="1" destOrd="0" presId="urn:microsoft.com/office/officeart/2005/8/layout/gear1"/>
    <dgm:cxn modelId="{B9A44500-C6B8-4184-9F63-0950D49CBD78}" type="presOf" srcId="{3C59C784-161F-4A0F-AACE-B22002504021}" destId="{17B32CA0-9328-47AE-B299-B26F63B2A0CC}" srcOrd="0" destOrd="0" presId="urn:microsoft.com/office/officeart/2005/8/layout/gear1"/>
    <dgm:cxn modelId="{896DC508-7669-404F-8A40-E4EB9AE88D3C}" type="presOf" srcId="{BE5DD82F-D932-4CE6-932D-A2FFED45A41C}" destId="{C20F1072-3D9A-47CE-8123-AE22555AF652}" srcOrd="0" destOrd="0" presId="urn:microsoft.com/office/officeart/2005/8/layout/gear1"/>
    <dgm:cxn modelId="{4627CAC2-3A30-41BF-A527-1C5B322471E5}" srcId="{C7D65605-C054-4884-B8A1-1BA1BAC15F7B}" destId="{ED0B22CA-4BF9-407A-9043-6F50F036D170}" srcOrd="2" destOrd="0" parTransId="{2B0B70C8-C8C6-4A84-B38D-FFBE2018EFD6}" sibTransId="{727543E9-D1D9-4471-827D-AAC6D62096EB}"/>
    <dgm:cxn modelId="{037D2ED2-FEA1-4BA6-8704-B7F4B58F4E51}" type="presOf" srcId="{FABCDEED-1A28-45A7-8702-6A35C83F8E66}" destId="{F381DB32-55A9-490B-B96B-C3F1A3C64014}" srcOrd="2" destOrd="0" presId="urn:microsoft.com/office/officeart/2005/8/layout/gear1"/>
    <dgm:cxn modelId="{618B068D-9DE9-404F-8B5F-801DC46CB1CD}" type="presOf" srcId="{BE5DD82F-D932-4CE6-932D-A2FFED45A41C}" destId="{F5BC6B94-88F2-42B1-978E-034947C6956F}" srcOrd="1" destOrd="0" presId="urn:microsoft.com/office/officeart/2005/8/layout/gear1"/>
    <dgm:cxn modelId="{2CE11280-EDC8-4A72-80B3-2BC2BBA17DF6}" type="presOf" srcId="{C7D65605-C054-4884-B8A1-1BA1BAC15F7B}" destId="{5611A2AC-B2B5-4C7A-B211-A2800CD932B2}" srcOrd="0" destOrd="0" presId="urn:microsoft.com/office/officeart/2005/8/layout/gear1"/>
    <dgm:cxn modelId="{0C04E271-4867-449A-B163-01224FC82168}" type="presParOf" srcId="{5611A2AC-B2B5-4C7A-B211-A2800CD932B2}" destId="{C20F1072-3D9A-47CE-8123-AE22555AF652}" srcOrd="0" destOrd="0" presId="urn:microsoft.com/office/officeart/2005/8/layout/gear1"/>
    <dgm:cxn modelId="{238636D4-13CC-4DDE-9020-4ECC1D95E7AD}" type="presParOf" srcId="{5611A2AC-B2B5-4C7A-B211-A2800CD932B2}" destId="{F5BC6B94-88F2-42B1-978E-034947C6956F}" srcOrd="1" destOrd="0" presId="urn:microsoft.com/office/officeart/2005/8/layout/gear1"/>
    <dgm:cxn modelId="{EF313C9E-9C2D-4C3A-A797-AF46E77AE0C3}" type="presParOf" srcId="{5611A2AC-B2B5-4C7A-B211-A2800CD932B2}" destId="{E6D56783-FABC-44E1-896B-3DB0B73A5ED0}" srcOrd="2" destOrd="0" presId="urn:microsoft.com/office/officeart/2005/8/layout/gear1"/>
    <dgm:cxn modelId="{3DD46742-AE0D-4A3C-BCBC-C0C1FEBF832A}" type="presParOf" srcId="{5611A2AC-B2B5-4C7A-B211-A2800CD932B2}" destId="{9B8DD8B1-ACFB-4BD5-9FAB-7C7C15F4858D}" srcOrd="3" destOrd="0" presId="urn:microsoft.com/office/officeart/2005/8/layout/gear1"/>
    <dgm:cxn modelId="{0AB88671-1D68-4C4D-9657-6693BC7A94D3}" type="presParOf" srcId="{5611A2AC-B2B5-4C7A-B211-A2800CD932B2}" destId="{BAE07BC3-8359-4DBA-80D0-5B8D89C44C61}" srcOrd="4" destOrd="0" presId="urn:microsoft.com/office/officeart/2005/8/layout/gear1"/>
    <dgm:cxn modelId="{4A75B111-E48A-4B51-A92A-762DF452AAFA}" type="presParOf" srcId="{5611A2AC-B2B5-4C7A-B211-A2800CD932B2}" destId="{F381DB32-55A9-490B-B96B-C3F1A3C64014}" srcOrd="5" destOrd="0" presId="urn:microsoft.com/office/officeart/2005/8/layout/gear1"/>
    <dgm:cxn modelId="{0A60DF0C-FF6C-471E-A670-B2B1A693F614}" type="presParOf" srcId="{5611A2AC-B2B5-4C7A-B211-A2800CD932B2}" destId="{F6BE7998-0DEC-4277-AF38-254C7632E397}" srcOrd="6" destOrd="0" presId="urn:microsoft.com/office/officeart/2005/8/layout/gear1"/>
    <dgm:cxn modelId="{AE912BAF-CE49-48F4-BD14-05D06FAD8DA0}" type="presParOf" srcId="{5611A2AC-B2B5-4C7A-B211-A2800CD932B2}" destId="{C5338E87-DCA4-4E85-A1F8-A6B06D473F67}" srcOrd="7" destOrd="0" presId="urn:microsoft.com/office/officeart/2005/8/layout/gear1"/>
    <dgm:cxn modelId="{27687A93-DAA8-40D0-9565-EAE446CDEA79}" type="presParOf" srcId="{5611A2AC-B2B5-4C7A-B211-A2800CD932B2}" destId="{F1E1DEDC-8DAC-43C4-B5CC-037E81D72D8B}" srcOrd="8" destOrd="0" presId="urn:microsoft.com/office/officeart/2005/8/layout/gear1"/>
    <dgm:cxn modelId="{C98581E9-1088-4B15-B22E-3DAC884F196D}" type="presParOf" srcId="{5611A2AC-B2B5-4C7A-B211-A2800CD932B2}" destId="{BD0F876E-4D5E-45F6-8D3E-AF2105929E4B}" srcOrd="9" destOrd="0" presId="urn:microsoft.com/office/officeart/2005/8/layout/gear1"/>
    <dgm:cxn modelId="{AB65E343-C7D0-45FC-8D23-0BC40A7AFC41}" type="presParOf" srcId="{5611A2AC-B2B5-4C7A-B211-A2800CD932B2}" destId="{17B32CA0-9328-47AE-B299-B26F63B2A0CC}" srcOrd="10" destOrd="0" presId="urn:microsoft.com/office/officeart/2005/8/layout/gear1"/>
    <dgm:cxn modelId="{4FA9FF76-CAD8-45D7-BD85-00B9335C41D5}" type="presParOf" srcId="{5611A2AC-B2B5-4C7A-B211-A2800CD932B2}" destId="{3525D5A2-6A64-4458-9241-49A74BC939B8}" srcOrd="11" destOrd="0" presId="urn:microsoft.com/office/officeart/2005/8/layout/gear1"/>
    <dgm:cxn modelId="{45A501EC-44FA-41E7-A661-84015ED95F3B}" type="presParOf" srcId="{5611A2AC-B2B5-4C7A-B211-A2800CD932B2}" destId="{8CAD8882-81AE-4CE6-9528-BE0FCC389424}"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F89DA-F231-4EE6-B79A-BCF5F224A05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ru-RU"/>
        </a:p>
      </dgm:t>
    </dgm:pt>
    <dgm:pt modelId="{3055A4D6-38E9-4297-BC16-32C6F98F3F66}">
      <dgm:prSet phldrT="[Текст]" custT="1"/>
      <dgm:spPr/>
      <dgm:t>
        <a:bodyPr/>
        <a:lstStyle/>
        <a:p>
          <a:r>
            <a:rPr lang="ru-RU" sz="1400" dirty="0" smtClean="0">
              <a:latin typeface="Calibri" pitchFamily="34" charset="0"/>
            </a:rPr>
            <a:t>Срок внесения в ЕЭК согласно Плана разработки ТР ТС № 103</a:t>
          </a:r>
          <a:br>
            <a:rPr lang="ru-RU" sz="1400" dirty="0" smtClean="0">
              <a:latin typeface="Calibri" pitchFamily="34" charset="0"/>
            </a:rPr>
          </a:br>
          <a:r>
            <a:rPr lang="ru-RU" sz="1400" dirty="0" smtClean="0">
              <a:latin typeface="Calibri" pitchFamily="34" charset="0"/>
            </a:rPr>
            <a:t>– </a:t>
          </a:r>
          <a:r>
            <a:rPr lang="en-US" sz="1400" b="1" dirty="0" smtClean="0">
              <a:latin typeface="Calibri" pitchFamily="34" charset="0"/>
            </a:rPr>
            <a:t>I </a:t>
          </a:r>
          <a:r>
            <a:rPr lang="ru-RU" sz="1400" b="1" dirty="0" smtClean="0">
              <a:latin typeface="Calibri" pitchFamily="34" charset="0"/>
            </a:rPr>
            <a:t>квартал 2013 г.</a:t>
          </a:r>
          <a:endParaRPr lang="ru-RU" sz="1200" dirty="0"/>
        </a:p>
      </dgm:t>
    </dgm:pt>
    <dgm:pt modelId="{EFB8EB27-1B87-4B84-9D4B-FDBB5894CF7C}" type="parTrans" cxnId="{D99F8BD4-5B0F-4603-ADAF-AD80EDFA8984}">
      <dgm:prSet/>
      <dgm:spPr/>
      <dgm:t>
        <a:bodyPr/>
        <a:lstStyle/>
        <a:p>
          <a:endParaRPr lang="ru-RU"/>
        </a:p>
      </dgm:t>
    </dgm:pt>
    <dgm:pt modelId="{58408DAE-EC07-447A-8FB1-598AE8A1803B}" type="sibTrans" cxnId="{D99F8BD4-5B0F-4603-ADAF-AD80EDFA8984}">
      <dgm:prSet/>
      <dgm:spPr/>
      <dgm:t>
        <a:bodyPr/>
        <a:lstStyle/>
        <a:p>
          <a:endParaRPr lang="ru-RU"/>
        </a:p>
      </dgm:t>
    </dgm:pt>
    <dgm:pt modelId="{C59FADC9-A339-4D83-AC1C-DEE154468727}">
      <dgm:prSet phldrT="[Текст]" custT="1"/>
      <dgm:spPr/>
      <dgm:t>
        <a:bodyPr/>
        <a:lstStyle/>
        <a:p>
          <a:endParaRPr lang="ru-RU" sz="1000" b="1" dirty="0" smtClean="0">
            <a:latin typeface="Calibri" pitchFamily="34" charset="0"/>
          </a:endParaRPr>
        </a:p>
        <a:p>
          <a:r>
            <a:rPr lang="ru-RU" sz="1200" b="1" dirty="0" smtClean="0">
              <a:latin typeface="Calibri" pitchFamily="34" charset="0"/>
            </a:rPr>
            <a:t>14 апреля 2013 г. – </a:t>
          </a:r>
          <a:r>
            <a:rPr lang="ru-RU" sz="1200" b="0" dirty="0" smtClean="0">
              <a:latin typeface="Calibri" pitchFamily="34" charset="0"/>
            </a:rPr>
            <a:t>проект ТР ТС внесен в ЕЭК</a:t>
          </a:r>
          <a:br>
            <a:rPr lang="ru-RU" sz="1200" b="0" dirty="0" smtClean="0">
              <a:latin typeface="Calibri" pitchFamily="34" charset="0"/>
            </a:rPr>
          </a:br>
          <a:r>
            <a:rPr lang="ru-RU" sz="1200" b="1" dirty="0" smtClean="0">
              <a:latin typeface="Calibri" pitchFamily="34" charset="0"/>
            </a:rPr>
            <a:t>1-2 июля 2014 г.</a:t>
          </a:r>
          <a:r>
            <a:rPr lang="ru-RU" sz="1200" dirty="0" smtClean="0">
              <a:latin typeface="Calibri" pitchFamily="34" charset="0"/>
            </a:rPr>
            <a:t> –  1-е </a:t>
          </a:r>
          <a:r>
            <a:rPr lang="ru-RU" sz="1200" b="0" dirty="0" smtClean="0">
              <a:latin typeface="Calibri" pitchFamily="34" charset="0"/>
            </a:rPr>
            <a:t>обсуждение в ЕЭК</a:t>
          </a:r>
        </a:p>
        <a:p>
          <a:r>
            <a:rPr lang="ru-RU" sz="1200" b="1" dirty="0" smtClean="0">
              <a:latin typeface="Calibri" pitchFamily="34" charset="0"/>
            </a:rPr>
            <a:t>13-14 января 2015 г. </a:t>
          </a:r>
          <a:r>
            <a:rPr lang="ru-RU" sz="1200" b="0" dirty="0" smtClean="0">
              <a:latin typeface="Calibri" pitchFamily="34" charset="0"/>
            </a:rPr>
            <a:t>– 2-е обсуждение (Минск)</a:t>
          </a:r>
        </a:p>
        <a:p>
          <a:r>
            <a:rPr lang="ru-RU" sz="1200" b="1" dirty="0" smtClean="0">
              <a:latin typeface="Calibri" pitchFamily="34" charset="0"/>
            </a:rPr>
            <a:t>30 января 2015 г.</a:t>
          </a:r>
          <a:r>
            <a:rPr lang="ru-RU" sz="1200" b="0" dirty="0" smtClean="0">
              <a:latin typeface="Calibri" pitchFamily="34" charset="0"/>
            </a:rPr>
            <a:t> – 3-е обсуждение (Сочи)</a:t>
          </a:r>
        </a:p>
        <a:p>
          <a:r>
            <a:rPr lang="ru-RU" sz="1200" b="1" dirty="0" smtClean="0">
              <a:latin typeface="Calibri" pitchFamily="34" charset="0"/>
            </a:rPr>
            <a:t>Март 2015 г.</a:t>
          </a:r>
          <a:r>
            <a:rPr lang="ru-RU" sz="1200" b="0" dirty="0" smtClean="0">
              <a:latin typeface="Calibri" pitchFamily="34" charset="0"/>
            </a:rPr>
            <a:t> – Казахстан против подписания (проект ТР ТС противоречит Союзному Договору)</a:t>
          </a:r>
        </a:p>
        <a:p>
          <a:r>
            <a:rPr lang="ru-RU" sz="1200" b="1" dirty="0" smtClean="0">
              <a:latin typeface="Calibri" pitchFamily="34" charset="0"/>
            </a:rPr>
            <a:t>25 июня 2015 г.</a:t>
          </a:r>
          <a:r>
            <a:rPr lang="ru-RU" sz="1200" b="0" dirty="0" smtClean="0">
              <a:latin typeface="Calibri" pitchFamily="34" charset="0"/>
            </a:rPr>
            <a:t> – 3-е обсуждение </a:t>
          </a:r>
          <a:br>
            <a:rPr lang="ru-RU" sz="1200" b="0" dirty="0" smtClean="0">
              <a:latin typeface="Calibri" pitchFamily="34" charset="0"/>
            </a:rPr>
          </a:br>
          <a:r>
            <a:rPr lang="ru-RU" sz="1200" b="0" dirty="0" smtClean="0">
              <a:latin typeface="Calibri" pitchFamily="34" charset="0"/>
            </a:rPr>
            <a:t>на КК по техническому регулированию в ЕЭК</a:t>
          </a:r>
        </a:p>
        <a:p>
          <a:r>
            <a:rPr lang="ru-RU" sz="1200" b="1" dirty="0" smtClean="0">
              <a:latin typeface="Calibri" pitchFamily="34" charset="0"/>
            </a:rPr>
            <a:t>29 декабря 2015 г. – </a:t>
          </a:r>
          <a:r>
            <a:rPr lang="ru-RU" sz="1200" b="0" dirty="0" smtClean="0">
              <a:latin typeface="Calibri" pitchFamily="34" charset="0"/>
            </a:rPr>
            <a:t>рассматривался на Коллегии Комиссии </a:t>
          </a:r>
        </a:p>
        <a:p>
          <a:r>
            <a:rPr lang="ru-RU" sz="1200" b="1" dirty="0" smtClean="0">
              <a:latin typeface="Calibri" pitchFamily="34" charset="0"/>
            </a:rPr>
            <a:t>12 февраля 2016 г. </a:t>
          </a:r>
          <a:r>
            <a:rPr lang="ru-RU" sz="1200" b="0" dirty="0" smtClean="0">
              <a:latin typeface="Calibri" pitchFamily="34" charset="0"/>
            </a:rPr>
            <a:t>–  рассматривался на Совете Комиссии </a:t>
          </a:r>
        </a:p>
        <a:p>
          <a:endParaRPr lang="ru-RU" sz="1200" dirty="0" smtClean="0">
            <a:latin typeface="Calibri" pitchFamily="34" charset="0"/>
          </a:endParaRPr>
        </a:p>
        <a:p>
          <a:endParaRPr lang="ru-RU" sz="1000" dirty="0" smtClean="0">
            <a:latin typeface="Calibri" pitchFamily="34" charset="0"/>
          </a:endParaRPr>
        </a:p>
      </dgm:t>
    </dgm:pt>
    <dgm:pt modelId="{6F4CA011-6579-436D-9C38-6DBD625B79CE}" type="parTrans" cxnId="{0CAD954C-0381-4DDC-BFC5-C60A2367C0A6}">
      <dgm:prSet/>
      <dgm:spPr/>
      <dgm:t>
        <a:bodyPr/>
        <a:lstStyle/>
        <a:p>
          <a:endParaRPr lang="ru-RU"/>
        </a:p>
      </dgm:t>
    </dgm:pt>
    <dgm:pt modelId="{C775BBBB-42B1-4D11-B5C8-BE08A5193D6A}" type="sibTrans" cxnId="{0CAD954C-0381-4DDC-BFC5-C60A2367C0A6}">
      <dgm:prSet/>
      <dgm:spPr/>
      <dgm:t>
        <a:bodyPr/>
        <a:lstStyle/>
        <a:p>
          <a:endParaRPr lang="ru-RU"/>
        </a:p>
      </dgm:t>
    </dgm:pt>
    <dgm:pt modelId="{B19328F3-1AAA-47B7-BA7F-DF9762D89439}">
      <dgm:prSet phldrT="[Текст]" custT="1"/>
      <dgm:spPr/>
      <dgm:t>
        <a:bodyPr/>
        <a:lstStyle/>
        <a:p>
          <a:r>
            <a:rPr lang="ru-RU" sz="1400" b="1" dirty="0" smtClean="0">
              <a:latin typeface="Calibri" pitchFamily="34" charset="0"/>
            </a:rPr>
            <a:t>НАСТОЯЩЕЕ ВРЕМЯ: </a:t>
          </a:r>
        </a:p>
        <a:p>
          <a:r>
            <a:rPr lang="ru-RU" sz="1400" b="1" dirty="0" smtClean="0">
              <a:solidFill>
                <a:srgbClr val="C00000"/>
              </a:solidFill>
              <a:latin typeface="Calibri" pitchFamily="34" charset="0"/>
            </a:rPr>
            <a:t>проект ТР ТС не принят, установленные сроки и процедуры не соблюдены</a:t>
          </a:r>
          <a:endParaRPr lang="ru-RU" sz="1400" dirty="0">
            <a:solidFill>
              <a:srgbClr val="C00000"/>
            </a:solidFill>
          </a:endParaRPr>
        </a:p>
      </dgm:t>
    </dgm:pt>
    <dgm:pt modelId="{4D04FEE4-DA4A-4AE8-9CEC-0DFEEA38709F}" type="parTrans" cxnId="{570A3168-1A02-4DCA-9358-9662531C1BA8}">
      <dgm:prSet/>
      <dgm:spPr/>
      <dgm:t>
        <a:bodyPr/>
        <a:lstStyle/>
        <a:p>
          <a:endParaRPr lang="ru-RU"/>
        </a:p>
      </dgm:t>
    </dgm:pt>
    <dgm:pt modelId="{15EE7355-DCE4-40F9-985C-23BBAAD35333}" type="sibTrans" cxnId="{570A3168-1A02-4DCA-9358-9662531C1BA8}">
      <dgm:prSet/>
      <dgm:spPr/>
      <dgm:t>
        <a:bodyPr/>
        <a:lstStyle/>
        <a:p>
          <a:endParaRPr lang="ru-RU"/>
        </a:p>
      </dgm:t>
    </dgm:pt>
    <dgm:pt modelId="{30C21918-2C61-4F1C-B0BF-8F40266BDC2A}" type="pres">
      <dgm:prSet presAssocID="{5DCF89DA-F231-4EE6-B79A-BCF5F224A05E}" presName="rootnode" presStyleCnt="0">
        <dgm:presLayoutVars>
          <dgm:chMax/>
          <dgm:chPref/>
          <dgm:dir/>
          <dgm:animLvl val="lvl"/>
        </dgm:presLayoutVars>
      </dgm:prSet>
      <dgm:spPr/>
      <dgm:t>
        <a:bodyPr/>
        <a:lstStyle/>
        <a:p>
          <a:endParaRPr lang="ru-RU"/>
        </a:p>
      </dgm:t>
    </dgm:pt>
    <dgm:pt modelId="{332EB6F1-BCFB-4A60-8450-546EA606678C}" type="pres">
      <dgm:prSet presAssocID="{3055A4D6-38E9-4297-BC16-32C6F98F3F66}" presName="composite" presStyleCnt="0"/>
      <dgm:spPr/>
    </dgm:pt>
    <dgm:pt modelId="{8A85231D-78CB-4C83-9C65-678B15AE8A10}" type="pres">
      <dgm:prSet presAssocID="{3055A4D6-38E9-4297-BC16-32C6F98F3F66}" presName="LShape" presStyleLbl="alignNode1" presStyleIdx="0" presStyleCnt="5"/>
      <dgm:spPr/>
    </dgm:pt>
    <dgm:pt modelId="{6AE4898C-A439-410E-AD27-B8ECDF5DE5F7}" type="pres">
      <dgm:prSet presAssocID="{3055A4D6-38E9-4297-BC16-32C6F98F3F66}" presName="ParentText" presStyleLbl="revTx" presStyleIdx="0" presStyleCnt="3">
        <dgm:presLayoutVars>
          <dgm:chMax val="0"/>
          <dgm:chPref val="0"/>
          <dgm:bulletEnabled val="1"/>
        </dgm:presLayoutVars>
      </dgm:prSet>
      <dgm:spPr/>
      <dgm:t>
        <a:bodyPr/>
        <a:lstStyle/>
        <a:p>
          <a:endParaRPr lang="ru-RU"/>
        </a:p>
      </dgm:t>
    </dgm:pt>
    <dgm:pt modelId="{80156AA9-6D05-44EA-B8DC-A909804DB281}" type="pres">
      <dgm:prSet presAssocID="{3055A4D6-38E9-4297-BC16-32C6F98F3F66}" presName="Triangle" presStyleLbl="alignNode1" presStyleIdx="1" presStyleCnt="5"/>
      <dgm:spPr/>
    </dgm:pt>
    <dgm:pt modelId="{40F99828-788C-438F-B8B6-9EB24D35E404}" type="pres">
      <dgm:prSet presAssocID="{58408DAE-EC07-447A-8FB1-598AE8A1803B}" presName="sibTrans" presStyleCnt="0"/>
      <dgm:spPr/>
    </dgm:pt>
    <dgm:pt modelId="{CC842F0C-4266-44FB-9F69-BB716F4EABF9}" type="pres">
      <dgm:prSet presAssocID="{58408DAE-EC07-447A-8FB1-598AE8A1803B}" presName="space" presStyleCnt="0"/>
      <dgm:spPr/>
    </dgm:pt>
    <dgm:pt modelId="{878DAA21-E8C1-45B1-B5FF-065E6AE7B01A}" type="pres">
      <dgm:prSet presAssocID="{C59FADC9-A339-4D83-AC1C-DEE154468727}" presName="composite" presStyleCnt="0"/>
      <dgm:spPr/>
    </dgm:pt>
    <dgm:pt modelId="{87AF43CE-630B-4AAA-8353-9F19CEB91BAC}" type="pres">
      <dgm:prSet presAssocID="{C59FADC9-A339-4D83-AC1C-DEE154468727}" presName="LShape" presStyleLbl="alignNode1" presStyleIdx="2" presStyleCnt="5" custScaleX="110629" custLinFactNeighborX="-4762" custLinFactNeighborY="-16589"/>
      <dgm:spPr/>
    </dgm:pt>
    <dgm:pt modelId="{C07C4133-0F9A-461E-A7E2-432A322EE74E}" type="pres">
      <dgm:prSet presAssocID="{C59FADC9-A339-4D83-AC1C-DEE154468727}" presName="ParentText" presStyleLbl="revTx" presStyleIdx="1" presStyleCnt="3" custScaleX="118033" custScaleY="151018" custLinFactNeighborX="-2221" custLinFactNeighborY="-167">
        <dgm:presLayoutVars>
          <dgm:chMax val="0"/>
          <dgm:chPref val="0"/>
          <dgm:bulletEnabled val="1"/>
        </dgm:presLayoutVars>
      </dgm:prSet>
      <dgm:spPr/>
      <dgm:t>
        <a:bodyPr/>
        <a:lstStyle/>
        <a:p>
          <a:endParaRPr lang="ru-RU"/>
        </a:p>
      </dgm:t>
    </dgm:pt>
    <dgm:pt modelId="{E3A4980A-2E62-40C7-9781-A356C6779178}" type="pres">
      <dgm:prSet presAssocID="{C59FADC9-A339-4D83-AC1C-DEE154468727}" presName="Triangle" presStyleLbl="alignNode1" presStyleIdx="3" presStyleCnt="5" custLinFactNeighborX="-10838" custLinFactNeighborY="-53938"/>
      <dgm:spPr/>
    </dgm:pt>
    <dgm:pt modelId="{373BF06F-4769-438C-BADD-6BFB7DB9AB64}" type="pres">
      <dgm:prSet presAssocID="{C775BBBB-42B1-4D11-B5C8-BE08A5193D6A}" presName="sibTrans" presStyleCnt="0"/>
      <dgm:spPr/>
    </dgm:pt>
    <dgm:pt modelId="{BFCCE8C9-19E1-4B4F-9976-99569B9DE675}" type="pres">
      <dgm:prSet presAssocID="{C775BBBB-42B1-4D11-B5C8-BE08A5193D6A}" presName="space" presStyleCnt="0"/>
      <dgm:spPr/>
    </dgm:pt>
    <dgm:pt modelId="{D4B6F0DF-50E3-486B-8601-B55682801402}" type="pres">
      <dgm:prSet presAssocID="{B19328F3-1AAA-47B7-BA7F-DF9762D89439}" presName="composite" presStyleCnt="0"/>
      <dgm:spPr/>
    </dgm:pt>
    <dgm:pt modelId="{EAD3352F-74E2-4AA7-A966-16D95DBD9416}" type="pres">
      <dgm:prSet presAssocID="{B19328F3-1AAA-47B7-BA7F-DF9762D89439}" presName="LShape" presStyleLbl="alignNode1" presStyleIdx="4" presStyleCnt="5" custLinFactNeighborX="-479" custLinFactNeighborY="-15265"/>
      <dgm:spPr/>
    </dgm:pt>
    <dgm:pt modelId="{D5132002-610F-4E2D-B860-2FC9FDC200B5}" type="pres">
      <dgm:prSet presAssocID="{B19328F3-1AAA-47B7-BA7F-DF9762D89439}" presName="ParentText" presStyleLbl="revTx" presStyleIdx="2" presStyleCnt="3" custLinFactNeighborX="272" custLinFactNeighborY="-7177">
        <dgm:presLayoutVars>
          <dgm:chMax val="0"/>
          <dgm:chPref val="0"/>
          <dgm:bulletEnabled val="1"/>
        </dgm:presLayoutVars>
      </dgm:prSet>
      <dgm:spPr/>
      <dgm:t>
        <a:bodyPr/>
        <a:lstStyle/>
        <a:p>
          <a:endParaRPr lang="ru-RU"/>
        </a:p>
      </dgm:t>
    </dgm:pt>
  </dgm:ptLst>
  <dgm:cxnLst>
    <dgm:cxn modelId="{FF34F8B5-CC62-479A-9730-E695A0D16878}" type="presOf" srcId="{3055A4D6-38E9-4297-BC16-32C6F98F3F66}" destId="{6AE4898C-A439-410E-AD27-B8ECDF5DE5F7}" srcOrd="0" destOrd="0" presId="urn:microsoft.com/office/officeart/2009/3/layout/StepUpProcess"/>
    <dgm:cxn modelId="{B94BF0CA-DBAE-43A3-BD65-E429FFBF9DF8}" type="presOf" srcId="{B19328F3-1AAA-47B7-BA7F-DF9762D89439}" destId="{D5132002-610F-4E2D-B860-2FC9FDC200B5}" srcOrd="0" destOrd="0" presId="urn:microsoft.com/office/officeart/2009/3/layout/StepUpProcess"/>
    <dgm:cxn modelId="{7961A139-973D-48DD-A8BA-9639AA0B3305}" type="presOf" srcId="{5DCF89DA-F231-4EE6-B79A-BCF5F224A05E}" destId="{30C21918-2C61-4F1C-B0BF-8F40266BDC2A}" srcOrd="0" destOrd="0" presId="urn:microsoft.com/office/officeart/2009/3/layout/StepUpProcess"/>
    <dgm:cxn modelId="{9E57A6F4-1AED-4A5D-8043-8BED93B609A1}" type="presOf" srcId="{C59FADC9-A339-4D83-AC1C-DEE154468727}" destId="{C07C4133-0F9A-461E-A7E2-432A322EE74E}" srcOrd="0" destOrd="0" presId="urn:microsoft.com/office/officeart/2009/3/layout/StepUpProcess"/>
    <dgm:cxn modelId="{0CAD954C-0381-4DDC-BFC5-C60A2367C0A6}" srcId="{5DCF89DA-F231-4EE6-B79A-BCF5F224A05E}" destId="{C59FADC9-A339-4D83-AC1C-DEE154468727}" srcOrd="1" destOrd="0" parTransId="{6F4CA011-6579-436D-9C38-6DBD625B79CE}" sibTransId="{C775BBBB-42B1-4D11-B5C8-BE08A5193D6A}"/>
    <dgm:cxn modelId="{D99F8BD4-5B0F-4603-ADAF-AD80EDFA8984}" srcId="{5DCF89DA-F231-4EE6-B79A-BCF5F224A05E}" destId="{3055A4D6-38E9-4297-BC16-32C6F98F3F66}" srcOrd="0" destOrd="0" parTransId="{EFB8EB27-1B87-4B84-9D4B-FDBB5894CF7C}" sibTransId="{58408DAE-EC07-447A-8FB1-598AE8A1803B}"/>
    <dgm:cxn modelId="{570A3168-1A02-4DCA-9358-9662531C1BA8}" srcId="{5DCF89DA-F231-4EE6-B79A-BCF5F224A05E}" destId="{B19328F3-1AAA-47B7-BA7F-DF9762D89439}" srcOrd="2" destOrd="0" parTransId="{4D04FEE4-DA4A-4AE8-9CEC-0DFEEA38709F}" sibTransId="{15EE7355-DCE4-40F9-985C-23BBAAD35333}"/>
    <dgm:cxn modelId="{05C52BD3-8575-45BD-9791-B571EACEECCD}" type="presParOf" srcId="{30C21918-2C61-4F1C-B0BF-8F40266BDC2A}" destId="{332EB6F1-BCFB-4A60-8450-546EA606678C}" srcOrd="0" destOrd="0" presId="urn:microsoft.com/office/officeart/2009/3/layout/StepUpProcess"/>
    <dgm:cxn modelId="{B0FC2927-2791-41D0-AE9B-CD5C6C51F8EF}" type="presParOf" srcId="{332EB6F1-BCFB-4A60-8450-546EA606678C}" destId="{8A85231D-78CB-4C83-9C65-678B15AE8A10}" srcOrd="0" destOrd="0" presId="urn:microsoft.com/office/officeart/2009/3/layout/StepUpProcess"/>
    <dgm:cxn modelId="{623965D1-3005-407A-99E4-ED6FBBCA0C92}" type="presParOf" srcId="{332EB6F1-BCFB-4A60-8450-546EA606678C}" destId="{6AE4898C-A439-410E-AD27-B8ECDF5DE5F7}" srcOrd="1" destOrd="0" presId="urn:microsoft.com/office/officeart/2009/3/layout/StepUpProcess"/>
    <dgm:cxn modelId="{80C322E0-F01F-410B-87B7-472ADBDB3108}" type="presParOf" srcId="{332EB6F1-BCFB-4A60-8450-546EA606678C}" destId="{80156AA9-6D05-44EA-B8DC-A909804DB281}" srcOrd="2" destOrd="0" presId="urn:microsoft.com/office/officeart/2009/3/layout/StepUpProcess"/>
    <dgm:cxn modelId="{EA032208-1A1B-4DE1-AC4D-3EBCDCDB41FF}" type="presParOf" srcId="{30C21918-2C61-4F1C-B0BF-8F40266BDC2A}" destId="{40F99828-788C-438F-B8B6-9EB24D35E404}" srcOrd="1" destOrd="0" presId="urn:microsoft.com/office/officeart/2009/3/layout/StepUpProcess"/>
    <dgm:cxn modelId="{ABBC708E-73A1-4C38-A752-5EB0D10492AB}" type="presParOf" srcId="{40F99828-788C-438F-B8B6-9EB24D35E404}" destId="{CC842F0C-4266-44FB-9F69-BB716F4EABF9}" srcOrd="0" destOrd="0" presId="urn:microsoft.com/office/officeart/2009/3/layout/StepUpProcess"/>
    <dgm:cxn modelId="{477B99C7-696B-4140-8EEC-C5F3298404AF}" type="presParOf" srcId="{30C21918-2C61-4F1C-B0BF-8F40266BDC2A}" destId="{878DAA21-E8C1-45B1-B5FF-065E6AE7B01A}" srcOrd="2" destOrd="0" presId="urn:microsoft.com/office/officeart/2009/3/layout/StepUpProcess"/>
    <dgm:cxn modelId="{2B816587-82F8-4F37-A225-6969E32DD3AD}" type="presParOf" srcId="{878DAA21-E8C1-45B1-B5FF-065E6AE7B01A}" destId="{87AF43CE-630B-4AAA-8353-9F19CEB91BAC}" srcOrd="0" destOrd="0" presId="urn:microsoft.com/office/officeart/2009/3/layout/StepUpProcess"/>
    <dgm:cxn modelId="{56480316-FB83-4011-90D1-139E3E25E79C}" type="presParOf" srcId="{878DAA21-E8C1-45B1-B5FF-065E6AE7B01A}" destId="{C07C4133-0F9A-461E-A7E2-432A322EE74E}" srcOrd="1" destOrd="0" presId="urn:microsoft.com/office/officeart/2009/3/layout/StepUpProcess"/>
    <dgm:cxn modelId="{3E212852-85C4-4FFC-BE16-A92EAC9A4E8C}" type="presParOf" srcId="{878DAA21-E8C1-45B1-B5FF-065E6AE7B01A}" destId="{E3A4980A-2E62-40C7-9781-A356C6779178}" srcOrd="2" destOrd="0" presId="urn:microsoft.com/office/officeart/2009/3/layout/StepUpProcess"/>
    <dgm:cxn modelId="{CE23283B-F753-41FE-ABEA-C29D80BE98DA}" type="presParOf" srcId="{30C21918-2C61-4F1C-B0BF-8F40266BDC2A}" destId="{373BF06F-4769-438C-BADD-6BFB7DB9AB64}" srcOrd="3" destOrd="0" presId="urn:microsoft.com/office/officeart/2009/3/layout/StepUpProcess"/>
    <dgm:cxn modelId="{D1C09B16-5487-4442-A705-1016B41A8B86}" type="presParOf" srcId="{373BF06F-4769-438C-BADD-6BFB7DB9AB64}" destId="{BFCCE8C9-19E1-4B4F-9976-99569B9DE675}" srcOrd="0" destOrd="0" presId="urn:microsoft.com/office/officeart/2009/3/layout/StepUpProcess"/>
    <dgm:cxn modelId="{E3DD4404-A06E-4DCA-8879-F3D156FBB343}" type="presParOf" srcId="{30C21918-2C61-4F1C-B0BF-8F40266BDC2A}" destId="{D4B6F0DF-50E3-486B-8601-B55682801402}" srcOrd="4" destOrd="0" presId="urn:microsoft.com/office/officeart/2009/3/layout/StepUpProcess"/>
    <dgm:cxn modelId="{C71C8F87-7A62-4426-AF50-8087CEB70CFF}" type="presParOf" srcId="{D4B6F0DF-50E3-486B-8601-B55682801402}" destId="{EAD3352F-74E2-4AA7-A966-16D95DBD9416}" srcOrd="0" destOrd="0" presId="urn:microsoft.com/office/officeart/2009/3/layout/StepUpProcess"/>
    <dgm:cxn modelId="{318C158E-7FAA-4905-9B2E-78B54FFAF76A}" type="presParOf" srcId="{D4B6F0DF-50E3-486B-8601-B55682801402}" destId="{D5132002-610F-4E2D-B860-2FC9FDC200B5}"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CF89DA-F231-4EE6-B79A-BCF5F224A05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ru-RU"/>
        </a:p>
      </dgm:t>
    </dgm:pt>
    <dgm:pt modelId="{3055A4D6-38E9-4297-BC16-32C6F98F3F66}">
      <dgm:prSet phldrT="[Текст]" custT="1"/>
      <dgm:spPr/>
      <dgm:t>
        <a:bodyPr/>
        <a:lstStyle/>
        <a:p>
          <a:r>
            <a:rPr lang="ru-RU" sz="1400" dirty="0" smtClean="0">
              <a:latin typeface="Calibri" pitchFamily="34" charset="0"/>
            </a:rPr>
            <a:t>Срок внесения в ЕЭК в соответствии с Планом разработки ТР ТС № 103 – </a:t>
          </a:r>
          <a:r>
            <a:rPr lang="en-US" sz="1400" b="1" dirty="0" smtClean="0">
              <a:latin typeface="Calibri" pitchFamily="34" charset="0"/>
            </a:rPr>
            <a:t>IV </a:t>
          </a:r>
          <a:r>
            <a:rPr lang="ru-RU" sz="1400" b="1" dirty="0" smtClean="0">
              <a:latin typeface="Calibri" pitchFamily="34" charset="0"/>
            </a:rPr>
            <a:t>квартал 2012 г.</a:t>
          </a:r>
          <a:endParaRPr lang="ru-RU" sz="1200" dirty="0"/>
        </a:p>
      </dgm:t>
    </dgm:pt>
    <dgm:pt modelId="{EFB8EB27-1B87-4B84-9D4B-FDBB5894CF7C}" type="parTrans" cxnId="{D99F8BD4-5B0F-4603-ADAF-AD80EDFA8984}">
      <dgm:prSet/>
      <dgm:spPr/>
      <dgm:t>
        <a:bodyPr/>
        <a:lstStyle/>
        <a:p>
          <a:endParaRPr lang="ru-RU"/>
        </a:p>
      </dgm:t>
    </dgm:pt>
    <dgm:pt modelId="{58408DAE-EC07-447A-8FB1-598AE8A1803B}" type="sibTrans" cxnId="{D99F8BD4-5B0F-4603-ADAF-AD80EDFA8984}">
      <dgm:prSet/>
      <dgm:spPr/>
      <dgm:t>
        <a:bodyPr/>
        <a:lstStyle/>
        <a:p>
          <a:endParaRPr lang="ru-RU"/>
        </a:p>
      </dgm:t>
    </dgm:pt>
    <dgm:pt modelId="{C59FADC9-A339-4D83-AC1C-DEE154468727}">
      <dgm:prSet phldrT="[Текст]" custT="1"/>
      <dgm:spPr/>
      <dgm:t>
        <a:bodyPr/>
        <a:lstStyle/>
        <a:p>
          <a:r>
            <a:rPr lang="ru-RU" sz="1100" b="1" dirty="0" smtClean="0">
              <a:latin typeface="Calibri" pitchFamily="34" charset="0"/>
            </a:rPr>
            <a:t>22 апреля 2013 г. </a:t>
          </a:r>
          <a:r>
            <a:rPr lang="ru-RU" sz="1100" dirty="0" smtClean="0">
              <a:latin typeface="Calibri" pitchFamily="34" charset="0"/>
            </a:rPr>
            <a:t>– ЕЭК проинформирован о завершении ВГС проекта ТР ТС  </a:t>
          </a:r>
        </a:p>
        <a:p>
          <a:r>
            <a:rPr lang="ru-RU" sz="1100" dirty="0" smtClean="0">
              <a:latin typeface="Calibri" pitchFamily="34" charset="0"/>
            </a:rPr>
            <a:t>После дополнительного совещания в Правительстве РФ </a:t>
          </a:r>
        </a:p>
        <a:p>
          <a:r>
            <a:rPr lang="ru-RU" sz="1100" b="1" dirty="0" smtClean="0">
              <a:latin typeface="Calibri" pitchFamily="34" charset="0"/>
            </a:rPr>
            <a:t>11 февраля 2015 г. </a:t>
          </a:r>
          <a:r>
            <a:rPr lang="ru-RU" sz="1100" dirty="0" smtClean="0">
              <a:latin typeface="Calibri" pitchFamily="34" charset="0"/>
            </a:rPr>
            <a:t>принято решение об изменении позиции Российской стороны, сформированную по итогам внутригосударственного согласования </a:t>
          </a:r>
        </a:p>
        <a:p>
          <a:r>
            <a:rPr lang="ru-RU" sz="1100" b="1" dirty="0" smtClean="0">
              <a:latin typeface="Calibri" pitchFamily="34" charset="0"/>
            </a:rPr>
            <a:t>21 октября 2015 г. – обсуждение </a:t>
          </a:r>
          <a:r>
            <a:rPr lang="ru-RU" sz="1100" dirty="0" smtClean="0">
              <a:latin typeface="Calibri" pitchFamily="34" charset="0"/>
            </a:rPr>
            <a:t>на КК по техническому регулированию в ЕЭК</a:t>
          </a:r>
          <a:endParaRPr lang="ru-RU" sz="1100" b="1" dirty="0" smtClean="0">
            <a:latin typeface="Calibri" pitchFamily="34" charset="0"/>
          </a:endParaRPr>
        </a:p>
        <a:p>
          <a:endParaRPr lang="ru-RU" sz="1100" dirty="0" smtClean="0">
            <a:latin typeface="Calibri" pitchFamily="34" charset="0"/>
          </a:endParaRPr>
        </a:p>
      </dgm:t>
    </dgm:pt>
    <dgm:pt modelId="{6F4CA011-6579-436D-9C38-6DBD625B79CE}" type="parTrans" cxnId="{0CAD954C-0381-4DDC-BFC5-C60A2367C0A6}">
      <dgm:prSet/>
      <dgm:spPr/>
      <dgm:t>
        <a:bodyPr/>
        <a:lstStyle/>
        <a:p>
          <a:endParaRPr lang="ru-RU"/>
        </a:p>
      </dgm:t>
    </dgm:pt>
    <dgm:pt modelId="{C775BBBB-42B1-4D11-B5C8-BE08A5193D6A}" type="sibTrans" cxnId="{0CAD954C-0381-4DDC-BFC5-C60A2367C0A6}">
      <dgm:prSet/>
      <dgm:spPr/>
      <dgm:t>
        <a:bodyPr/>
        <a:lstStyle/>
        <a:p>
          <a:endParaRPr lang="ru-RU"/>
        </a:p>
      </dgm:t>
    </dgm:pt>
    <dgm:pt modelId="{B19328F3-1AAA-47B7-BA7F-DF9762D89439}">
      <dgm:prSet phldrT="[Текст]" custT="1"/>
      <dgm:spPr/>
      <dgm:t>
        <a:bodyPr/>
        <a:lstStyle/>
        <a:p>
          <a:r>
            <a:rPr lang="ru-RU" sz="1400" b="1" dirty="0" smtClean="0">
              <a:latin typeface="Calibri" pitchFamily="34" charset="0"/>
            </a:rPr>
            <a:t>НАСТОЯЩЕЕ ВРЕМЯ: </a:t>
          </a:r>
        </a:p>
        <a:p>
          <a:r>
            <a:rPr lang="ru-RU" sz="1400" b="1" dirty="0" smtClean="0">
              <a:solidFill>
                <a:srgbClr val="C00000"/>
              </a:solidFill>
              <a:latin typeface="Calibri" pitchFamily="34" charset="0"/>
            </a:rPr>
            <a:t>проект ТР ТС не принят. </a:t>
          </a:r>
        </a:p>
        <a:p>
          <a:r>
            <a:rPr lang="ru-RU" sz="1400" b="1" dirty="0" smtClean="0">
              <a:solidFill>
                <a:srgbClr val="C00000"/>
              </a:solidFill>
              <a:latin typeface="Calibri" pitchFamily="34" charset="0"/>
            </a:rPr>
            <a:t>Разногласия по ТР ТС </a:t>
          </a:r>
          <a:br>
            <a:rPr lang="ru-RU" sz="1400" b="1" dirty="0" smtClean="0">
              <a:solidFill>
                <a:srgbClr val="C00000"/>
              </a:solidFill>
              <a:latin typeface="Calibri" pitchFamily="34" charset="0"/>
            </a:rPr>
          </a:br>
          <a:r>
            <a:rPr lang="ru-RU" sz="1400" b="1" dirty="0" smtClean="0">
              <a:solidFill>
                <a:srgbClr val="C00000"/>
              </a:solidFill>
              <a:latin typeface="Calibri" pitchFamily="34" charset="0"/>
            </a:rPr>
            <a:t>не урегулированы.</a:t>
          </a:r>
        </a:p>
        <a:p>
          <a:r>
            <a:rPr lang="ru-RU" sz="1400" b="1" dirty="0" smtClean="0">
              <a:solidFill>
                <a:srgbClr val="C00000"/>
              </a:solidFill>
              <a:latin typeface="Calibri" pitchFamily="34" charset="0"/>
            </a:rPr>
            <a:t>Не ясно, как пересмотреть результаты ВГС в отношении проекта.</a:t>
          </a:r>
          <a:endParaRPr lang="ru-RU" sz="1400" dirty="0">
            <a:solidFill>
              <a:srgbClr val="C00000"/>
            </a:solidFill>
          </a:endParaRPr>
        </a:p>
      </dgm:t>
    </dgm:pt>
    <dgm:pt modelId="{4D04FEE4-DA4A-4AE8-9CEC-0DFEEA38709F}" type="parTrans" cxnId="{570A3168-1A02-4DCA-9358-9662531C1BA8}">
      <dgm:prSet/>
      <dgm:spPr/>
      <dgm:t>
        <a:bodyPr/>
        <a:lstStyle/>
        <a:p>
          <a:endParaRPr lang="ru-RU"/>
        </a:p>
      </dgm:t>
    </dgm:pt>
    <dgm:pt modelId="{15EE7355-DCE4-40F9-985C-23BBAAD35333}" type="sibTrans" cxnId="{570A3168-1A02-4DCA-9358-9662531C1BA8}">
      <dgm:prSet/>
      <dgm:spPr/>
      <dgm:t>
        <a:bodyPr/>
        <a:lstStyle/>
        <a:p>
          <a:endParaRPr lang="ru-RU"/>
        </a:p>
      </dgm:t>
    </dgm:pt>
    <dgm:pt modelId="{30C21918-2C61-4F1C-B0BF-8F40266BDC2A}" type="pres">
      <dgm:prSet presAssocID="{5DCF89DA-F231-4EE6-B79A-BCF5F224A05E}" presName="rootnode" presStyleCnt="0">
        <dgm:presLayoutVars>
          <dgm:chMax/>
          <dgm:chPref/>
          <dgm:dir/>
          <dgm:animLvl val="lvl"/>
        </dgm:presLayoutVars>
      </dgm:prSet>
      <dgm:spPr/>
      <dgm:t>
        <a:bodyPr/>
        <a:lstStyle/>
        <a:p>
          <a:endParaRPr lang="ru-RU"/>
        </a:p>
      </dgm:t>
    </dgm:pt>
    <dgm:pt modelId="{332EB6F1-BCFB-4A60-8450-546EA606678C}" type="pres">
      <dgm:prSet presAssocID="{3055A4D6-38E9-4297-BC16-32C6F98F3F66}" presName="composite" presStyleCnt="0"/>
      <dgm:spPr/>
    </dgm:pt>
    <dgm:pt modelId="{8A85231D-78CB-4C83-9C65-678B15AE8A10}" type="pres">
      <dgm:prSet presAssocID="{3055A4D6-38E9-4297-BC16-32C6F98F3F66}" presName="LShape" presStyleLbl="alignNode1" presStyleIdx="0" presStyleCnt="5"/>
      <dgm:spPr/>
    </dgm:pt>
    <dgm:pt modelId="{6AE4898C-A439-410E-AD27-B8ECDF5DE5F7}" type="pres">
      <dgm:prSet presAssocID="{3055A4D6-38E9-4297-BC16-32C6F98F3F66}" presName="ParentText" presStyleLbl="revTx" presStyleIdx="0" presStyleCnt="3">
        <dgm:presLayoutVars>
          <dgm:chMax val="0"/>
          <dgm:chPref val="0"/>
          <dgm:bulletEnabled val="1"/>
        </dgm:presLayoutVars>
      </dgm:prSet>
      <dgm:spPr/>
      <dgm:t>
        <a:bodyPr/>
        <a:lstStyle/>
        <a:p>
          <a:endParaRPr lang="ru-RU"/>
        </a:p>
      </dgm:t>
    </dgm:pt>
    <dgm:pt modelId="{80156AA9-6D05-44EA-B8DC-A909804DB281}" type="pres">
      <dgm:prSet presAssocID="{3055A4D6-38E9-4297-BC16-32C6F98F3F66}" presName="Triangle" presStyleLbl="alignNode1" presStyleIdx="1" presStyleCnt="5"/>
      <dgm:spPr/>
    </dgm:pt>
    <dgm:pt modelId="{40F99828-788C-438F-B8B6-9EB24D35E404}" type="pres">
      <dgm:prSet presAssocID="{58408DAE-EC07-447A-8FB1-598AE8A1803B}" presName="sibTrans" presStyleCnt="0"/>
      <dgm:spPr/>
    </dgm:pt>
    <dgm:pt modelId="{CC842F0C-4266-44FB-9F69-BB716F4EABF9}" type="pres">
      <dgm:prSet presAssocID="{58408DAE-EC07-447A-8FB1-598AE8A1803B}" presName="space" presStyleCnt="0"/>
      <dgm:spPr/>
    </dgm:pt>
    <dgm:pt modelId="{878DAA21-E8C1-45B1-B5FF-065E6AE7B01A}" type="pres">
      <dgm:prSet presAssocID="{C59FADC9-A339-4D83-AC1C-DEE154468727}" presName="composite" presStyleCnt="0"/>
      <dgm:spPr/>
    </dgm:pt>
    <dgm:pt modelId="{87AF43CE-630B-4AAA-8353-9F19CEB91BAC}" type="pres">
      <dgm:prSet presAssocID="{C59FADC9-A339-4D83-AC1C-DEE154468727}" presName="LShape" presStyleLbl="alignNode1" presStyleIdx="2" presStyleCnt="5"/>
      <dgm:spPr/>
    </dgm:pt>
    <dgm:pt modelId="{C07C4133-0F9A-461E-A7E2-432A322EE74E}" type="pres">
      <dgm:prSet presAssocID="{C59FADC9-A339-4D83-AC1C-DEE154468727}" presName="ParentText" presStyleLbl="revTx" presStyleIdx="1" presStyleCnt="3" custScaleX="98323" custScaleY="125219" custLinFactNeighborX="1568" custLinFactNeighborY="12374">
        <dgm:presLayoutVars>
          <dgm:chMax val="0"/>
          <dgm:chPref val="0"/>
          <dgm:bulletEnabled val="1"/>
        </dgm:presLayoutVars>
      </dgm:prSet>
      <dgm:spPr/>
      <dgm:t>
        <a:bodyPr/>
        <a:lstStyle/>
        <a:p>
          <a:endParaRPr lang="ru-RU"/>
        </a:p>
      </dgm:t>
    </dgm:pt>
    <dgm:pt modelId="{E3A4980A-2E62-40C7-9781-A356C6779178}" type="pres">
      <dgm:prSet presAssocID="{C59FADC9-A339-4D83-AC1C-DEE154468727}" presName="Triangle" presStyleLbl="alignNode1" presStyleIdx="3" presStyleCnt="5"/>
      <dgm:spPr/>
    </dgm:pt>
    <dgm:pt modelId="{373BF06F-4769-438C-BADD-6BFB7DB9AB64}" type="pres">
      <dgm:prSet presAssocID="{C775BBBB-42B1-4D11-B5C8-BE08A5193D6A}" presName="sibTrans" presStyleCnt="0"/>
      <dgm:spPr/>
    </dgm:pt>
    <dgm:pt modelId="{BFCCE8C9-19E1-4B4F-9976-99569B9DE675}" type="pres">
      <dgm:prSet presAssocID="{C775BBBB-42B1-4D11-B5C8-BE08A5193D6A}" presName="space" presStyleCnt="0"/>
      <dgm:spPr/>
    </dgm:pt>
    <dgm:pt modelId="{D4B6F0DF-50E3-486B-8601-B55682801402}" type="pres">
      <dgm:prSet presAssocID="{B19328F3-1AAA-47B7-BA7F-DF9762D89439}" presName="composite" presStyleCnt="0"/>
      <dgm:spPr/>
    </dgm:pt>
    <dgm:pt modelId="{EAD3352F-74E2-4AA7-A966-16D95DBD9416}" type="pres">
      <dgm:prSet presAssocID="{B19328F3-1AAA-47B7-BA7F-DF9762D89439}" presName="LShape" presStyleLbl="alignNode1" presStyleIdx="4" presStyleCnt="5"/>
      <dgm:spPr/>
    </dgm:pt>
    <dgm:pt modelId="{D5132002-610F-4E2D-B860-2FC9FDC200B5}" type="pres">
      <dgm:prSet presAssocID="{B19328F3-1AAA-47B7-BA7F-DF9762D89439}" presName="ParentText" presStyleLbl="revTx" presStyleIdx="2" presStyleCnt="3">
        <dgm:presLayoutVars>
          <dgm:chMax val="0"/>
          <dgm:chPref val="0"/>
          <dgm:bulletEnabled val="1"/>
        </dgm:presLayoutVars>
      </dgm:prSet>
      <dgm:spPr/>
      <dgm:t>
        <a:bodyPr/>
        <a:lstStyle/>
        <a:p>
          <a:endParaRPr lang="ru-RU"/>
        </a:p>
      </dgm:t>
    </dgm:pt>
  </dgm:ptLst>
  <dgm:cxnLst>
    <dgm:cxn modelId="{8D791200-27E4-47EB-82AB-105CEB6849C9}" type="presOf" srcId="{B19328F3-1AAA-47B7-BA7F-DF9762D89439}" destId="{D5132002-610F-4E2D-B860-2FC9FDC200B5}" srcOrd="0" destOrd="0" presId="urn:microsoft.com/office/officeart/2009/3/layout/StepUpProcess"/>
    <dgm:cxn modelId="{948A0CFE-830F-44ED-A8EC-551F3D5FB4FD}" type="presOf" srcId="{5DCF89DA-F231-4EE6-B79A-BCF5F224A05E}" destId="{30C21918-2C61-4F1C-B0BF-8F40266BDC2A}" srcOrd="0" destOrd="0" presId="urn:microsoft.com/office/officeart/2009/3/layout/StepUpProcess"/>
    <dgm:cxn modelId="{0CAD954C-0381-4DDC-BFC5-C60A2367C0A6}" srcId="{5DCF89DA-F231-4EE6-B79A-BCF5F224A05E}" destId="{C59FADC9-A339-4D83-AC1C-DEE154468727}" srcOrd="1" destOrd="0" parTransId="{6F4CA011-6579-436D-9C38-6DBD625B79CE}" sibTransId="{C775BBBB-42B1-4D11-B5C8-BE08A5193D6A}"/>
    <dgm:cxn modelId="{EBED2561-A58B-44EF-ADC9-2C8CAD2E910E}" type="presOf" srcId="{C59FADC9-A339-4D83-AC1C-DEE154468727}" destId="{C07C4133-0F9A-461E-A7E2-432A322EE74E}" srcOrd="0" destOrd="0" presId="urn:microsoft.com/office/officeart/2009/3/layout/StepUpProcess"/>
    <dgm:cxn modelId="{D99F8BD4-5B0F-4603-ADAF-AD80EDFA8984}" srcId="{5DCF89DA-F231-4EE6-B79A-BCF5F224A05E}" destId="{3055A4D6-38E9-4297-BC16-32C6F98F3F66}" srcOrd="0" destOrd="0" parTransId="{EFB8EB27-1B87-4B84-9D4B-FDBB5894CF7C}" sibTransId="{58408DAE-EC07-447A-8FB1-598AE8A1803B}"/>
    <dgm:cxn modelId="{570A3168-1A02-4DCA-9358-9662531C1BA8}" srcId="{5DCF89DA-F231-4EE6-B79A-BCF5F224A05E}" destId="{B19328F3-1AAA-47B7-BA7F-DF9762D89439}" srcOrd="2" destOrd="0" parTransId="{4D04FEE4-DA4A-4AE8-9CEC-0DFEEA38709F}" sibTransId="{15EE7355-DCE4-40F9-985C-23BBAAD35333}"/>
    <dgm:cxn modelId="{2EFC3EA9-8FB0-4070-AB6F-C373FF1C5D0C}" type="presOf" srcId="{3055A4D6-38E9-4297-BC16-32C6F98F3F66}" destId="{6AE4898C-A439-410E-AD27-B8ECDF5DE5F7}" srcOrd="0" destOrd="0" presId="urn:microsoft.com/office/officeart/2009/3/layout/StepUpProcess"/>
    <dgm:cxn modelId="{68D6599B-518C-4564-953A-83BB0B955345}" type="presParOf" srcId="{30C21918-2C61-4F1C-B0BF-8F40266BDC2A}" destId="{332EB6F1-BCFB-4A60-8450-546EA606678C}" srcOrd="0" destOrd="0" presId="urn:microsoft.com/office/officeart/2009/3/layout/StepUpProcess"/>
    <dgm:cxn modelId="{13165D9C-9809-46C2-996B-E3A28EBCA803}" type="presParOf" srcId="{332EB6F1-BCFB-4A60-8450-546EA606678C}" destId="{8A85231D-78CB-4C83-9C65-678B15AE8A10}" srcOrd="0" destOrd="0" presId="urn:microsoft.com/office/officeart/2009/3/layout/StepUpProcess"/>
    <dgm:cxn modelId="{EA593418-B875-4ACA-A75B-7A2595D56950}" type="presParOf" srcId="{332EB6F1-BCFB-4A60-8450-546EA606678C}" destId="{6AE4898C-A439-410E-AD27-B8ECDF5DE5F7}" srcOrd="1" destOrd="0" presId="urn:microsoft.com/office/officeart/2009/3/layout/StepUpProcess"/>
    <dgm:cxn modelId="{5AB0A3C5-7A4E-4A36-B6F8-957F66F8A454}" type="presParOf" srcId="{332EB6F1-BCFB-4A60-8450-546EA606678C}" destId="{80156AA9-6D05-44EA-B8DC-A909804DB281}" srcOrd="2" destOrd="0" presId="urn:microsoft.com/office/officeart/2009/3/layout/StepUpProcess"/>
    <dgm:cxn modelId="{95893B6D-B2DF-437A-B677-B16A0AC1D600}" type="presParOf" srcId="{30C21918-2C61-4F1C-B0BF-8F40266BDC2A}" destId="{40F99828-788C-438F-B8B6-9EB24D35E404}" srcOrd="1" destOrd="0" presId="urn:microsoft.com/office/officeart/2009/3/layout/StepUpProcess"/>
    <dgm:cxn modelId="{2A609B09-E975-4000-BC29-5E9D9BCAD3B8}" type="presParOf" srcId="{40F99828-788C-438F-B8B6-9EB24D35E404}" destId="{CC842F0C-4266-44FB-9F69-BB716F4EABF9}" srcOrd="0" destOrd="0" presId="urn:microsoft.com/office/officeart/2009/3/layout/StepUpProcess"/>
    <dgm:cxn modelId="{1356D0FF-C5E2-4FB2-B24F-CBD2931AD60E}" type="presParOf" srcId="{30C21918-2C61-4F1C-B0BF-8F40266BDC2A}" destId="{878DAA21-E8C1-45B1-B5FF-065E6AE7B01A}" srcOrd="2" destOrd="0" presId="urn:microsoft.com/office/officeart/2009/3/layout/StepUpProcess"/>
    <dgm:cxn modelId="{E5AB3611-E33D-4871-A33D-CE88D6EE9826}" type="presParOf" srcId="{878DAA21-E8C1-45B1-B5FF-065E6AE7B01A}" destId="{87AF43CE-630B-4AAA-8353-9F19CEB91BAC}" srcOrd="0" destOrd="0" presId="urn:microsoft.com/office/officeart/2009/3/layout/StepUpProcess"/>
    <dgm:cxn modelId="{5E4084FD-5169-4E18-8760-3AF5DF29ADC5}" type="presParOf" srcId="{878DAA21-E8C1-45B1-B5FF-065E6AE7B01A}" destId="{C07C4133-0F9A-461E-A7E2-432A322EE74E}" srcOrd="1" destOrd="0" presId="urn:microsoft.com/office/officeart/2009/3/layout/StepUpProcess"/>
    <dgm:cxn modelId="{961FE852-955C-4476-9B7B-993A3F8D80DC}" type="presParOf" srcId="{878DAA21-E8C1-45B1-B5FF-065E6AE7B01A}" destId="{E3A4980A-2E62-40C7-9781-A356C6779178}" srcOrd="2" destOrd="0" presId="urn:microsoft.com/office/officeart/2009/3/layout/StepUpProcess"/>
    <dgm:cxn modelId="{7FCB0E13-04EE-4AFD-AB56-D067363BF0C0}" type="presParOf" srcId="{30C21918-2C61-4F1C-B0BF-8F40266BDC2A}" destId="{373BF06F-4769-438C-BADD-6BFB7DB9AB64}" srcOrd="3" destOrd="0" presId="urn:microsoft.com/office/officeart/2009/3/layout/StepUpProcess"/>
    <dgm:cxn modelId="{20E556E4-C5AA-4C77-947A-3658B8954DF8}" type="presParOf" srcId="{373BF06F-4769-438C-BADD-6BFB7DB9AB64}" destId="{BFCCE8C9-19E1-4B4F-9976-99569B9DE675}" srcOrd="0" destOrd="0" presId="urn:microsoft.com/office/officeart/2009/3/layout/StepUpProcess"/>
    <dgm:cxn modelId="{15BD2076-5DA1-49C6-87D8-04DE43FF2674}" type="presParOf" srcId="{30C21918-2C61-4F1C-B0BF-8F40266BDC2A}" destId="{D4B6F0DF-50E3-486B-8601-B55682801402}" srcOrd="4" destOrd="0" presId="urn:microsoft.com/office/officeart/2009/3/layout/StepUpProcess"/>
    <dgm:cxn modelId="{7BA05557-7991-4895-8C0F-42C4D4DC5D69}" type="presParOf" srcId="{D4B6F0DF-50E3-486B-8601-B55682801402}" destId="{EAD3352F-74E2-4AA7-A966-16D95DBD9416}" srcOrd="0" destOrd="0" presId="urn:microsoft.com/office/officeart/2009/3/layout/StepUpProcess"/>
    <dgm:cxn modelId="{50F5F78A-B806-43E3-BD30-867CA4F39914}" type="presParOf" srcId="{D4B6F0DF-50E3-486B-8601-B55682801402}" destId="{D5132002-610F-4E2D-B860-2FC9FDC200B5}"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DEF415-DF77-4A14-95C5-CDFCE1B23A3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ru-RU"/>
        </a:p>
      </dgm:t>
    </dgm:pt>
    <dgm:pt modelId="{52F7E9B3-41DA-4CD3-BD34-E8F8844A9A49}">
      <dgm:prSet phldrT="[Текст]"/>
      <dgm:spPr/>
      <dgm:t>
        <a:bodyPr/>
        <a:lstStyle/>
        <a:p>
          <a:r>
            <a:rPr lang="ru-RU" b="1" dirty="0" smtClean="0">
              <a:solidFill>
                <a:schemeClr val="bg1">
                  <a:lumMod val="95000"/>
                </a:schemeClr>
              </a:solidFill>
            </a:rPr>
            <a:t>Совет ЕЭК</a:t>
          </a:r>
          <a:endParaRPr lang="ru-RU" b="1" dirty="0">
            <a:solidFill>
              <a:schemeClr val="bg1">
                <a:lumMod val="95000"/>
              </a:schemeClr>
            </a:solidFill>
          </a:endParaRPr>
        </a:p>
      </dgm:t>
    </dgm:pt>
    <dgm:pt modelId="{9E0734B1-0723-44A5-8B45-67DC65AE11B6}" type="parTrans" cxnId="{A377C818-AFBA-4506-90D5-F7DABFD491B3}">
      <dgm:prSet/>
      <dgm:spPr/>
      <dgm:t>
        <a:bodyPr/>
        <a:lstStyle/>
        <a:p>
          <a:endParaRPr lang="ru-RU"/>
        </a:p>
      </dgm:t>
    </dgm:pt>
    <dgm:pt modelId="{08C6C05A-F315-4C91-892E-85DE5CDADFBC}" type="sibTrans" cxnId="{A377C818-AFBA-4506-90D5-F7DABFD491B3}">
      <dgm:prSet/>
      <dgm:spPr/>
      <dgm:t>
        <a:bodyPr/>
        <a:lstStyle/>
        <a:p>
          <a:endParaRPr lang="ru-RU"/>
        </a:p>
      </dgm:t>
    </dgm:pt>
    <dgm:pt modelId="{082B91EC-3C30-407A-83C0-065BD51FBAB5}">
      <dgm:prSet phldrT="[Текст]"/>
      <dgm:spPr/>
      <dgm:t>
        <a:bodyPr/>
        <a:lstStyle/>
        <a:p>
          <a:r>
            <a:rPr lang="ru-RU" b="1" dirty="0" smtClean="0">
              <a:solidFill>
                <a:schemeClr val="bg1">
                  <a:lumMod val="95000"/>
                </a:schemeClr>
              </a:solidFill>
            </a:rPr>
            <a:t>Коллегия ЕЭК</a:t>
          </a:r>
          <a:endParaRPr lang="ru-RU" b="1" dirty="0">
            <a:solidFill>
              <a:schemeClr val="bg1">
                <a:lumMod val="95000"/>
              </a:schemeClr>
            </a:solidFill>
          </a:endParaRPr>
        </a:p>
      </dgm:t>
    </dgm:pt>
    <dgm:pt modelId="{E30E3C9E-459A-4385-85FA-3EC871DF61A1}" type="parTrans" cxnId="{33A72763-A1F9-4B31-BAE2-BF743FD021A3}">
      <dgm:prSet/>
      <dgm:spPr/>
      <dgm:t>
        <a:bodyPr/>
        <a:lstStyle/>
        <a:p>
          <a:endParaRPr lang="ru-RU"/>
        </a:p>
      </dgm:t>
    </dgm:pt>
    <dgm:pt modelId="{70B7A50D-30F2-420B-A4CE-843C9B5CA35E}" type="sibTrans" cxnId="{33A72763-A1F9-4B31-BAE2-BF743FD021A3}">
      <dgm:prSet/>
      <dgm:spPr/>
      <dgm:t>
        <a:bodyPr/>
        <a:lstStyle/>
        <a:p>
          <a:endParaRPr lang="ru-RU"/>
        </a:p>
      </dgm:t>
    </dgm:pt>
    <dgm:pt modelId="{2A778596-4D85-472B-99CB-9B555DACFDB5}">
      <dgm:prSet phldrT="[Текст]"/>
      <dgm:spPr/>
      <dgm:t>
        <a:bodyPr/>
        <a:lstStyle/>
        <a:p>
          <a:r>
            <a:rPr lang="ru-RU" b="1" dirty="0" smtClean="0">
              <a:solidFill>
                <a:schemeClr val="bg1">
                  <a:lumMod val="95000"/>
                </a:schemeClr>
              </a:solidFill>
            </a:rPr>
            <a:t>Минэкономразвития России</a:t>
          </a:r>
          <a:endParaRPr lang="ru-RU" b="1" dirty="0">
            <a:solidFill>
              <a:schemeClr val="bg1">
                <a:lumMod val="95000"/>
              </a:schemeClr>
            </a:solidFill>
          </a:endParaRPr>
        </a:p>
      </dgm:t>
    </dgm:pt>
    <dgm:pt modelId="{246F4768-1A3B-4193-B305-C002C87116D9}" type="parTrans" cxnId="{24DF89FC-3BDE-4C1B-BA17-60B1CC56461B}">
      <dgm:prSet/>
      <dgm:spPr/>
      <dgm:t>
        <a:bodyPr/>
        <a:lstStyle/>
        <a:p>
          <a:endParaRPr lang="ru-RU"/>
        </a:p>
      </dgm:t>
    </dgm:pt>
    <dgm:pt modelId="{AF756396-3769-4041-9675-6AB7C95573B9}" type="sibTrans" cxnId="{24DF89FC-3BDE-4C1B-BA17-60B1CC56461B}">
      <dgm:prSet/>
      <dgm:spPr/>
      <dgm:t>
        <a:bodyPr/>
        <a:lstStyle/>
        <a:p>
          <a:endParaRPr lang="ru-RU"/>
        </a:p>
      </dgm:t>
    </dgm:pt>
    <dgm:pt modelId="{F4A63787-93D4-4D91-82D5-A9B8E33CC7CB}">
      <dgm:prSet phldrT="[Текст]"/>
      <dgm:spPr/>
      <dgm:t>
        <a:bodyPr/>
        <a:lstStyle/>
        <a:p>
          <a:r>
            <a:rPr lang="ru-RU" b="1" dirty="0" smtClean="0">
              <a:solidFill>
                <a:schemeClr val="bg1">
                  <a:lumMod val="95000"/>
                </a:schemeClr>
              </a:solidFill>
            </a:rPr>
            <a:t>Разработчик ТР ТС</a:t>
          </a:r>
          <a:endParaRPr lang="ru-RU" b="1" dirty="0">
            <a:solidFill>
              <a:schemeClr val="bg1">
                <a:lumMod val="95000"/>
              </a:schemeClr>
            </a:solidFill>
          </a:endParaRPr>
        </a:p>
      </dgm:t>
    </dgm:pt>
    <dgm:pt modelId="{B2F8A7A3-AFAF-461B-AFCB-FB74E37D7237}" type="parTrans" cxnId="{4D003954-3F1A-485C-945C-5712493368C1}">
      <dgm:prSet/>
      <dgm:spPr/>
      <dgm:t>
        <a:bodyPr/>
        <a:lstStyle/>
        <a:p>
          <a:endParaRPr lang="ru-RU"/>
        </a:p>
      </dgm:t>
    </dgm:pt>
    <dgm:pt modelId="{B7730EDB-8868-4341-9633-31F29AAD27F0}" type="sibTrans" cxnId="{4D003954-3F1A-485C-945C-5712493368C1}">
      <dgm:prSet/>
      <dgm:spPr/>
      <dgm:t>
        <a:bodyPr/>
        <a:lstStyle/>
        <a:p>
          <a:endParaRPr lang="ru-RU"/>
        </a:p>
      </dgm:t>
    </dgm:pt>
    <dgm:pt modelId="{5D0263E0-2512-4686-8D61-FF359EBE1FA3}">
      <dgm:prSet phldrT="[Текст]"/>
      <dgm:spPr/>
      <dgm:t>
        <a:bodyPr/>
        <a:lstStyle/>
        <a:p>
          <a:r>
            <a:rPr lang="ru-RU" b="1" dirty="0" smtClean="0">
              <a:solidFill>
                <a:schemeClr val="bg1">
                  <a:lumMod val="95000"/>
                </a:schemeClr>
              </a:solidFill>
            </a:rPr>
            <a:t>ФТС</a:t>
          </a:r>
          <a:endParaRPr lang="ru-RU" b="1" dirty="0">
            <a:solidFill>
              <a:schemeClr val="bg1">
                <a:lumMod val="95000"/>
              </a:schemeClr>
            </a:solidFill>
          </a:endParaRPr>
        </a:p>
      </dgm:t>
    </dgm:pt>
    <dgm:pt modelId="{7AA3542A-53A6-4B62-AB15-5B23FCADFA34}" type="parTrans" cxnId="{FBF133F2-16E4-49BA-BB81-B30D986DB8FE}">
      <dgm:prSet/>
      <dgm:spPr/>
      <dgm:t>
        <a:bodyPr/>
        <a:lstStyle/>
        <a:p>
          <a:endParaRPr lang="ru-RU"/>
        </a:p>
      </dgm:t>
    </dgm:pt>
    <dgm:pt modelId="{64912667-79D8-49BE-9F0B-1A825E3BA73C}" type="sibTrans" cxnId="{FBF133F2-16E4-49BA-BB81-B30D986DB8FE}">
      <dgm:prSet/>
      <dgm:spPr/>
      <dgm:t>
        <a:bodyPr/>
        <a:lstStyle/>
        <a:p>
          <a:endParaRPr lang="ru-RU"/>
        </a:p>
      </dgm:t>
    </dgm:pt>
    <dgm:pt modelId="{0E8B4C8C-8603-4895-9677-3976014118A2}">
      <dgm:prSet/>
      <dgm:spPr/>
      <dgm:t>
        <a:bodyPr/>
        <a:lstStyle/>
        <a:p>
          <a:r>
            <a:rPr lang="ru-RU" b="1" dirty="0" smtClean="0">
              <a:solidFill>
                <a:schemeClr val="bg1">
                  <a:lumMod val="95000"/>
                </a:schemeClr>
              </a:solidFill>
            </a:rPr>
            <a:t>Суд ЕЭС</a:t>
          </a:r>
          <a:endParaRPr lang="ru-RU" b="1" dirty="0">
            <a:solidFill>
              <a:schemeClr val="bg1">
                <a:lumMod val="95000"/>
              </a:schemeClr>
            </a:solidFill>
          </a:endParaRPr>
        </a:p>
      </dgm:t>
    </dgm:pt>
    <dgm:pt modelId="{ECA52713-F9A7-4D78-9C17-64C9A162CFF5}" type="parTrans" cxnId="{8D6244A1-C8AC-4179-A4F4-DDB789AD976B}">
      <dgm:prSet/>
      <dgm:spPr/>
      <dgm:t>
        <a:bodyPr/>
        <a:lstStyle/>
        <a:p>
          <a:endParaRPr lang="ru-RU"/>
        </a:p>
      </dgm:t>
    </dgm:pt>
    <dgm:pt modelId="{DEE7E172-0E6F-40E2-9F0F-C5E1839E1477}" type="sibTrans" cxnId="{8D6244A1-C8AC-4179-A4F4-DDB789AD976B}">
      <dgm:prSet/>
      <dgm:spPr/>
      <dgm:t>
        <a:bodyPr/>
        <a:lstStyle/>
        <a:p>
          <a:endParaRPr lang="ru-RU"/>
        </a:p>
      </dgm:t>
    </dgm:pt>
    <dgm:pt modelId="{1F81C442-31EC-4AFB-8C03-BE85D50E0B88}">
      <dgm:prSet/>
      <dgm:spPr/>
      <dgm:t>
        <a:bodyPr/>
        <a:lstStyle/>
        <a:p>
          <a:r>
            <a:rPr lang="ru-RU" b="1" dirty="0" err="1" smtClean="0">
              <a:solidFill>
                <a:schemeClr val="bg1">
                  <a:lumMod val="95000"/>
                </a:schemeClr>
              </a:solidFill>
            </a:rPr>
            <a:t>Роспотребнадзор</a:t>
          </a:r>
          <a:endParaRPr lang="ru-RU" b="1" dirty="0">
            <a:solidFill>
              <a:schemeClr val="bg1">
                <a:lumMod val="95000"/>
              </a:schemeClr>
            </a:solidFill>
          </a:endParaRPr>
        </a:p>
      </dgm:t>
    </dgm:pt>
    <dgm:pt modelId="{C0B16537-0277-4820-853A-B811C5FAA07B}" type="parTrans" cxnId="{5B6CDE6E-B070-4D9E-9DE3-A82935C0085A}">
      <dgm:prSet/>
      <dgm:spPr/>
      <dgm:t>
        <a:bodyPr/>
        <a:lstStyle/>
        <a:p>
          <a:endParaRPr lang="ru-RU"/>
        </a:p>
      </dgm:t>
    </dgm:pt>
    <dgm:pt modelId="{918B1EC6-A0E3-4963-B45A-32DC29C7FC47}" type="sibTrans" cxnId="{5B6CDE6E-B070-4D9E-9DE3-A82935C0085A}">
      <dgm:prSet/>
      <dgm:spPr/>
      <dgm:t>
        <a:bodyPr/>
        <a:lstStyle/>
        <a:p>
          <a:endParaRPr lang="ru-RU"/>
        </a:p>
      </dgm:t>
    </dgm:pt>
    <dgm:pt modelId="{BA88C630-FEE6-4921-8B31-D3B67B5AC674}">
      <dgm:prSet/>
      <dgm:spPr/>
      <dgm:t>
        <a:bodyPr/>
        <a:lstStyle/>
        <a:p>
          <a:r>
            <a:rPr lang="ru-RU" b="1" dirty="0" err="1" smtClean="0">
              <a:solidFill>
                <a:schemeClr val="bg1">
                  <a:lumMod val="95000"/>
                </a:schemeClr>
              </a:solidFill>
            </a:rPr>
            <a:t>Россельхознадзор</a:t>
          </a:r>
          <a:endParaRPr lang="ru-RU" b="1" dirty="0">
            <a:solidFill>
              <a:schemeClr val="bg1">
                <a:lumMod val="95000"/>
              </a:schemeClr>
            </a:solidFill>
          </a:endParaRPr>
        </a:p>
      </dgm:t>
    </dgm:pt>
    <dgm:pt modelId="{960606D3-6285-4C9D-8694-AFE621BAEE05}" type="parTrans" cxnId="{B7733CB7-26F7-48D7-A388-90DACEF60366}">
      <dgm:prSet/>
      <dgm:spPr/>
      <dgm:t>
        <a:bodyPr/>
        <a:lstStyle/>
        <a:p>
          <a:endParaRPr lang="ru-RU"/>
        </a:p>
      </dgm:t>
    </dgm:pt>
    <dgm:pt modelId="{367CAC90-3375-4595-88EF-C52DEB813F36}" type="sibTrans" cxnId="{B7733CB7-26F7-48D7-A388-90DACEF60366}">
      <dgm:prSet/>
      <dgm:spPr/>
      <dgm:t>
        <a:bodyPr/>
        <a:lstStyle/>
        <a:p>
          <a:endParaRPr lang="ru-RU"/>
        </a:p>
      </dgm:t>
    </dgm:pt>
    <dgm:pt modelId="{3EE08101-39C8-40B5-AD42-E7F91333F81C}">
      <dgm:prSet/>
      <dgm:spPr/>
      <dgm:t>
        <a:bodyPr/>
        <a:lstStyle/>
        <a:p>
          <a:r>
            <a:rPr lang="ru-RU" b="1" dirty="0" err="1" smtClean="0">
              <a:solidFill>
                <a:schemeClr val="bg1">
                  <a:lumMod val="95000"/>
                </a:schemeClr>
              </a:solidFill>
            </a:rPr>
            <a:t>Минпромторг</a:t>
          </a:r>
          <a:r>
            <a:rPr lang="ru-RU" b="1" dirty="0" smtClean="0">
              <a:solidFill>
                <a:schemeClr val="bg1">
                  <a:lumMod val="95000"/>
                </a:schemeClr>
              </a:solidFill>
            </a:rPr>
            <a:t> России</a:t>
          </a:r>
          <a:endParaRPr lang="ru-RU" b="1" dirty="0">
            <a:solidFill>
              <a:schemeClr val="bg1">
                <a:lumMod val="95000"/>
              </a:schemeClr>
            </a:solidFill>
          </a:endParaRPr>
        </a:p>
      </dgm:t>
    </dgm:pt>
    <dgm:pt modelId="{19B673C8-7CF1-4605-919C-5CCE6610D94A}" type="parTrans" cxnId="{39474A08-BB13-4A78-80B9-D6B1E0CE125F}">
      <dgm:prSet/>
      <dgm:spPr/>
      <dgm:t>
        <a:bodyPr/>
        <a:lstStyle/>
        <a:p>
          <a:endParaRPr lang="ru-RU"/>
        </a:p>
      </dgm:t>
    </dgm:pt>
    <dgm:pt modelId="{2983DDF5-9AB8-4DFE-8A34-5B2E21ABBA86}" type="sibTrans" cxnId="{39474A08-BB13-4A78-80B9-D6B1E0CE125F}">
      <dgm:prSet/>
      <dgm:spPr/>
      <dgm:t>
        <a:bodyPr/>
        <a:lstStyle/>
        <a:p>
          <a:endParaRPr lang="ru-RU"/>
        </a:p>
      </dgm:t>
    </dgm:pt>
    <dgm:pt modelId="{6A44C521-4D71-4C52-A09C-7EAAEA495E4A}">
      <dgm:prSet/>
      <dgm:spPr/>
      <dgm:t>
        <a:bodyPr/>
        <a:lstStyle/>
        <a:p>
          <a:r>
            <a:rPr lang="ru-RU" b="1" dirty="0" smtClean="0">
              <a:solidFill>
                <a:schemeClr val="bg1">
                  <a:lumMod val="95000"/>
                </a:schemeClr>
              </a:solidFill>
            </a:rPr>
            <a:t>ФОИВ - контролер</a:t>
          </a:r>
          <a:endParaRPr lang="ru-RU" b="1" dirty="0">
            <a:solidFill>
              <a:schemeClr val="bg1">
                <a:lumMod val="95000"/>
              </a:schemeClr>
            </a:solidFill>
          </a:endParaRPr>
        </a:p>
      </dgm:t>
    </dgm:pt>
    <dgm:pt modelId="{0460F243-ADFC-41A5-89B9-9A2354AC4AC0}" type="parTrans" cxnId="{2AC0BB8E-7B20-441E-8C09-6B46B9054241}">
      <dgm:prSet/>
      <dgm:spPr/>
      <dgm:t>
        <a:bodyPr/>
        <a:lstStyle/>
        <a:p>
          <a:endParaRPr lang="ru-RU"/>
        </a:p>
      </dgm:t>
    </dgm:pt>
    <dgm:pt modelId="{2EFCE7D3-CBAE-4317-AA83-4EFB7F343032}" type="sibTrans" cxnId="{2AC0BB8E-7B20-441E-8C09-6B46B9054241}">
      <dgm:prSet/>
      <dgm:spPr/>
      <dgm:t>
        <a:bodyPr/>
        <a:lstStyle/>
        <a:p>
          <a:endParaRPr lang="ru-RU"/>
        </a:p>
      </dgm:t>
    </dgm:pt>
    <dgm:pt modelId="{58F4492C-CCEC-4552-A5D3-D8325E41EE7C}" type="pres">
      <dgm:prSet presAssocID="{83DEF415-DF77-4A14-95C5-CDFCE1B23A38}" presName="cycle" presStyleCnt="0">
        <dgm:presLayoutVars>
          <dgm:dir/>
          <dgm:resizeHandles val="exact"/>
        </dgm:presLayoutVars>
      </dgm:prSet>
      <dgm:spPr/>
      <dgm:t>
        <a:bodyPr/>
        <a:lstStyle/>
        <a:p>
          <a:endParaRPr lang="ru-RU"/>
        </a:p>
      </dgm:t>
    </dgm:pt>
    <dgm:pt modelId="{45DFFB73-47FE-4EB4-AFBA-354469DF339C}" type="pres">
      <dgm:prSet presAssocID="{52F7E9B3-41DA-4CD3-BD34-E8F8844A9A49}" presName="node" presStyleLbl="node1" presStyleIdx="0" presStyleCnt="10" custScaleX="203176">
        <dgm:presLayoutVars>
          <dgm:bulletEnabled val="1"/>
        </dgm:presLayoutVars>
      </dgm:prSet>
      <dgm:spPr/>
      <dgm:t>
        <a:bodyPr/>
        <a:lstStyle/>
        <a:p>
          <a:endParaRPr lang="ru-RU"/>
        </a:p>
      </dgm:t>
    </dgm:pt>
    <dgm:pt modelId="{734747CE-4F7C-408D-86EA-750BBA6A592D}" type="pres">
      <dgm:prSet presAssocID="{52F7E9B3-41DA-4CD3-BD34-E8F8844A9A49}" presName="spNode" presStyleCnt="0"/>
      <dgm:spPr/>
    </dgm:pt>
    <dgm:pt modelId="{F2EEBBC1-3069-4F08-94BC-24907B359272}" type="pres">
      <dgm:prSet presAssocID="{08C6C05A-F315-4C91-892E-85DE5CDADFBC}" presName="sibTrans" presStyleLbl="sibTrans1D1" presStyleIdx="0" presStyleCnt="10"/>
      <dgm:spPr/>
      <dgm:t>
        <a:bodyPr/>
        <a:lstStyle/>
        <a:p>
          <a:endParaRPr lang="ru-RU"/>
        </a:p>
      </dgm:t>
    </dgm:pt>
    <dgm:pt modelId="{6DC3D24E-DEFD-4777-8385-0E37DE044B36}" type="pres">
      <dgm:prSet presAssocID="{082B91EC-3C30-407A-83C0-065BD51FBAB5}" presName="node" presStyleLbl="node1" presStyleIdx="1" presStyleCnt="10" custScaleX="301602">
        <dgm:presLayoutVars>
          <dgm:bulletEnabled val="1"/>
        </dgm:presLayoutVars>
      </dgm:prSet>
      <dgm:spPr/>
      <dgm:t>
        <a:bodyPr/>
        <a:lstStyle/>
        <a:p>
          <a:endParaRPr lang="ru-RU"/>
        </a:p>
      </dgm:t>
    </dgm:pt>
    <dgm:pt modelId="{8D103F57-660B-41F2-B532-F365CFDAA368}" type="pres">
      <dgm:prSet presAssocID="{082B91EC-3C30-407A-83C0-065BD51FBAB5}" presName="spNode" presStyleCnt="0"/>
      <dgm:spPr/>
    </dgm:pt>
    <dgm:pt modelId="{532A84FA-6E6F-47B1-8E9A-87803009033C}" type="pres">
      <dgm:prSet presAssocID="{70B7A50D-30F2-420B-A4CE-843C9B5CA35E}" presName="sibTrans" presStyleLbl="sibTrans1D1" presStyleIdx="1" presStyleCnt="10"/>
      <dgm:spPr/>
      <dgm:t>
        <a:bodyPr/>
        <a:lstStyle/>
        <a:p>
          <a:endParaRPr lang="ru-RU"/>
        </a:p>
      </dgm:t>
    </dgm:pt>
    <dgm:pt modelId="{A7012626-29F9-4DEB-8D44-B8982224143C}" type="pres">
      <dgm:prSet presAssocID="{2A778596-4D85-472B-99CB-9B555DACFDB5}" presName="node" presStyleLbl="node1" presStyleIdx="2" presStyleCnt="10" custScaleX="328134">
        <dgm:presLayoutVars>
          <dgm:bulletEnabled val="1"/>
        </dgm:presLayoutVars>
      </dgm:prSet>
      <dgm:spPr/>
      <dgm:t>
        <a:bodyPr/>
        <a:lstStyle/>
        <a:p>
          <a:endParaRPr lang="ru-RU"/>
        </a:p>
      </dgm:t>
    </dgm:pt>
    <dgm:pt modelId="{1B72C0C0-C7AF-4CBC-9203-88619B446A56}" type="pres">
      <dgm:prSet presAssocID="{2A778596-4D85-472B-99CB-9B555DACFDB5}" presName="spNode" presStyleCnt="0"/>
      <dgm:spPr/>
    </dgm:pt>
    <dgm:pt modelId="{5EC7F1DB-A116-4D39-8A9E-270E6BA85D39}" type="pres">
      <dgm:prSet presAssocID="{AF756396-3769-4041-9675-6AB7C95573B9}" presName="sibTrans" presStyleLbl="sibTrans1D1" presStyleIdx="2" presStyleCnt="10"/>
      <dgm:spPr/>
      <dgm:t>
        <a:bodyPr/>
        <a:lstStyle/>
        <a:p>
          <a:endParaRPr lang="ru-RU"/>
        </a:p>
      </dgm:t>
    </dgm:pt>
    <dgm:pt modelId="{E4640BA8-D59C-40A3-B320-83F6BF0DC6B1}" type="pres">
      <dgm:prSet presAssocID="{F4A63787-93D4-4D91-82D5-A9B8E33CC7CB}" presName="node" presStyleLbl="node1" presStyleIdx="3" presStyleCnt="10" custScaleX="323183">
        <dgm:presLayoutVars>
          <dgm:bulletEnabled val="1"/>
        </dgm:presLayoutVars>
      </dgm:prSet>
      <dgm:spPr/>
      <dgm:t>
        <a:bodyPr/>
        <a:lstStyle/>
        <a:p>
          <a:endParaRPr lang="ru-RU"/>
        </a:p>
      </dgm:t>
    </dgm:pt>
    <dgm:pt modelId="{8B3141CC-A5AD-4D1B-B895-CA6835EF5F43}" type="pres">
      <dgm:prSet presAssocID="{F4A63787-93D4-4D91-82D5-A9B8E33CC7CB}" presName="spNode" presStyleCnt="0"/>
      <dgm:spPr/>
    </dgm:pt>
    <dgm:pt modelId="{E49E6676-1F99-41FD-8F60-D94BB88E1286}" type="pres">
      <dgm:prSet presAssocID="{B7730EDB-8868-4341-9633-31F29AAD27F0}" presName="sibTrans" presStyleLbl="sibTrans1D1" presStyleIdx="3" presStyleCnt="10"/>
      <dgm:spPr/>
      <dgm:t>
        <a:bodyPr/>
        <a:lstStyle/>
        <a:p>
          <a:endParaRPr lang="ru-RU"/>
        </a:p>
      </dgm:t>
    </dgm:pt>
    <dgm:pt modelId="{2F537402-5EE9-464C-82C1-9ABC24828D95}" type="pres">
      <dgm:prSet presAssocID="{1F81C442-31EC-4AFB-8C03-BE85D50E0B88}" presName="node" presStyleLbl="node1" presStyleIdx="4" presStyleCnt="10" custScaleX="297419">
        <dgm:presLayoutVars>
          <dgm:bulletEnabled val="1"/>
        </dgm:presLayoutVars>
      </dgm:prSet>
      <dgm:spPr/>
      <dgm:t>
        <a:bodyPr/>
        <a:lstStyle/>
        <a:p>
          <a:endParaRPr lang="ru-RU"/>
        </a:p>
      </dgm:t>
    </dgm:pt>
    <dgm:pt modelId="{C159ED1C-FAEB-4106-ABAF-704C76A458FB}" type="pres">
      <dgm:prSet presAssocID="{1F81C442-31EC-4AFB-8C03-BE85D50E0B88}" presName="spNode" presStyleCnt="0"/>
      <dgm:spPr/>
    </dgm:pt>
    <dgm:pt modelId="{2C8F46C5-E091-4042-A4EF-EBD8FA029324}" type="pres">
      <dgm:prSet presAssocID="{918B1EC6-A0E3-4963-B45A-32DC29C7FC47}" presName="sibTrans" presStyleLbl="sibTrans1D1" presStyleIdx="4" presStyleCnt="10"/>
      <dgm:spPr/>
      <dgm:t>
        <a:bodyPr/>
        <a:lstStyle/>
        <a:p>
          <a:endParaRPr lang="ru-RU"/>
        </a:p>
      </dgm:t>
    </dgm:pt>
    <dgm:pt modelId="{BB6F145F-8AC6-4461-BDAB-741D6FAD39AC}" type="pres">
      <dgm:prSet presAssocID="{5D0263E0-2512-4686-8D61-FF359EBE1FA3}" presName="node" presStyleLbl="node1" presStyleIdx="5" presStyleCnt="10" custScaleX="238665">
        <dgm:presLayoutVars>
          <dgm:bulletEnabled val="1"/>
        </dgm:presLayoutVars>
      </dgm:prSet>
      <dgm:spPr/>
      <dgm:t>
        <a:bodyPr/>
        <a:lstStyle/>
        <a:p>
          <a:endParaRPr lang="ru-RU"/>
        </a:p>
      </dgm:t>
    </dgm:pt>
    <dgm:pt modelId="{999D1BD3-143B-4D7B-A224-15B59971EC0A}" type="pres">
      <dgm:prSet presAssocID="{5D0263E0-2512-4686-8D61-FF359EBE1FA3}" presName="spNode" presStyleCnt="0"/>
      <dgm:spPr/>
    </dgm:pt>
    <dgm:pt modelId="{767E2E8D-7119-470A-B3DD-7AB26E0C84D8}" type="pres">
      <dgm:prSet presAssocID="{64912667-79D8-49BE-9F0B-1A825E3BA73C}" presName="sibTrans" presStyleLbl="sibTrans1D1" presStyleIdx="5" presStyleCnt="10"/>
      <dgm:spPr/>
      <dgm:t>
        <a:bodyPr/>
        <a:lstStyle/>
        <a:p>
          <a:endParaRPr lang="ru-RU"/>
        </a:p>
      </dgm:t>
    </dgm:pt>
    <dgm:pt modelId="{400D7A79-3875-4B57-987E-6FC994A354A3}" type="pres">
      <dgm:prSet presAssocID="{BA88C630-FEE6-4921-8B31-D3B67B5AC674}" presName="node" presStyleLbl="node1" presStyleIdx="6" presStyleCnt="10" custScaleX="296161">
        <dgm:presLayoutVars>
          <dgm:bulletEnabled val="1"/>
        </dgm:presLayoutVars>
      </dgm:prSet>
      <dgm:spPr/>
      <dgm:t>
        <a:bodyPr/>
        <a:lstStyle/>
        <a:p>
          <a:endParaRPr lang="ru-RU"/>
        </a:p>
      </dgm:t>
    </dgm:pt>
    <dgm:pt modelId="{B3118A52-98D9-457D-8DC4-D3450D7FE035}" type="pres">
      <dgm:prSet presAssocID="{BA88C630-FEE6-4921-8B31-D3B67B5AC674}" presName="spNode" presStyleCnt="0"/>
      <dgm:spPr/>
    </dgm:pt>
    <dgm:pt modelId="{18467E24-25C6-4FCB-A58F-4124BCAD807A}" type="pres">
      <dgm:prSet presAssocID="{367CAC90-3375-4595-88EF-C52DEB813F36}" presName="sibTrans" presStyleLbl="sibTrans1D1" presStyleIdx="6" presStyleCnt="10"/>
      <dgm:spPr/>
      <dgm:t>
        <a:bodyPr/>
        <a:lstStyle/>
        <a:p>
          <a:endParaRPr lang="ru-RU"/>
        </a:p>
      </dgm:t>
    </dgm:pt>
    <dgm:pt modelId="{F16DFBB2-BE97-4574-9B52-1DC80D313D84}" type="pres">
      <dgm:prSet presAssocID="{6A44C521-4D71-4C52-A09C-7EAAEA495E4A}" presName="node" presStyleLbl="node1" presStyleIdx="7" presStyleCnt="10" custScaleX="313559">
        <dgm:presLayoutVars>
          <dgm:bulletEnabled val="1"/>
        </dgm:presLayoutVars>
      </dgm:prSet>
      <dgm:spPr/>
      <dgm:t>
        <a:bodyPr/>
        <a:lstStyle/>
        <a:p>
          <a:endParaRPr lang="ru-RU"/>
        </a:p>
      </dgm:t>
    </dgm:pt>
    <dgm:pt modelId="{E10A625A-680F-4EC2-AACD-05056E56D1D5}" type="pres">
      <dgm:prSet presAssocID="{6A44C521-4D71-4C52-A09C-7EAAEA495E4A}" presName="spNode" presStyleCnt="0"/>
      <dgm:spPr/>
    </dgm:pt>
    <dgm:pt modelId="{ED2E1AB7-6312-4AB1-B88D-9707EF04FF26}" type="pres">
      <dgm:prSet presAssocID="{2EFCE7D3-CBAE-4317-AA83-4EFB7F343032}" presName="sibTrans" presStyleLbl="sibTrans1D1" presStyleIdx="7" presStyleCnt="10"/>
      <dgm:spPr/>
      <dgm:t>
        <a:bodyPr/>
        <a:lstStyle/>
        <a:p>
          <a:endParaRPr lang="ru-RU"/>
        </a:p>
      </dgm:t>
    </dgm:pt>
    <dgm:pt modelId="{DB015BBA-E77D-4973-B8FA-524FCBA8F331}" type="pres">
      <dgm:prSet presAssocID="{3EE08101-39C8-40B5-AD42-E7F91333F81C}" presName="node" presStyleLbl="node1" presStyleIdx="8" presStyleCnt="10" custScaleX="305193">
        <dgm:presLayoutVars>
          <dgm:bulletEnabled val="1"/>
        </dgm:presLayoutVars>
      </dgm:prSet>
      <dgm:spPr/>
      <dgm:t>
        <a:bodyPr/>
        <a:lstStyle/>
        <a:p>
          <a:endParaRPr lang="ru-RU"/>
        </a:p>
      </dgm:t>
    </dgm:pt>
    <dgm:pt modelId="{330A4E3A-7FFC-443C-A048-3C4E28151C9C}" type="pres">
      <dgm:prSet presAssocID="{3EE08101-39C8-40B5-AD42-E7F91333F81C}" presName="spNode" presStyleCnt="0"/>
      <dgm:spPr/>
    </dgm:pt>
    <dgm:pt modelId="{6BC11E3C-AE5D-4D9E-850E-68B37B8CAFC8}" type="pres">
      <dgm:prSet presAssocID="{2983DDF5-9AB8-4DFE-8A34-5B2E21ABBA86}" presName="sibTrans" presStyleLbl="sibTrans1D1" presStyleIdx="8" presStyleCnt="10"/>
      <dgm:spPr/>
      <dgm:t>
        <a:bodyPr/>
        <a:lstStyle/>
        <a:p>
          <a:endParaRPr lang="ru-RU"/>
        </a:p>
      </dgm:t>
    </dgm:pt>
    <dgm:pt modelId="{8CC9C819-6177-43F8-88DE-E3B381E09146}" type="pres">
      <dgm:prSet presAssocID="{0E8B4C8C-8603-4895-9677-3976014118A2}" presName="node" presStyleLbl="node1" presStyleIdx="9" presStyleCnt="10" custScaleX="272142">
        <dgm:presLayoutVars>
          <dgm:bulletEnabled val="1"/>
        </dgm:presLayoutVars>
      </dgm:prSet>
      <dgm:spPr/>
      <dgm:t>
        <a:bodyPr/>
        <a:lstStyle/>
        <a:p>
          <a:endParaRPr lang="ru-RU"/>
        </a:p>
      </dgm:t>
    </dgm:pt>
    <dgm:pt modelId="{0549986F-193A-400D-A6B9-1E8FB531139B}" type="pres">
      <dgm:prSet presAssocID="{0E8B4C8C-8603-4895-9677-3976014118A2}" presName="spNode" presStyleCnt="0"/>
      <dgm:spPr/>
    </dgm:pt>
    <dgm:pt modelId="{0864C322-855A-4C03-AB4C-C0270BB452B7}" type="pres">
      <dgm:prSet presAssocID="{DEE7E172-0E6F-40E2-9F0F-C5E1839E1477}" presName="sibTrans" presStyleLbl="sibTrans1D1" presStyleIdx="9" presStyleCnt="10"/>
      <dgm:spPr/>
      <dgm:t>
        <a:bodyPr/>
        <a:lstStyle/>
        <a:p>
          <a:endParaRPr lang="ru-RU"/>
        </a:p>
      </dgm:t>
    </dgm:pt>
  </dgm:ptLst>
  <dgm:cxnLst>
    <dgm:cxn modelId="{A048DAEE-AD67-4772-82C5-9269E287AC45}" type="presOf" srcId="{70B7A50D-30F2-420B-A4CE-843C9B5CA35E}" destId="{532A84FA-6E6F-47B1-8E9A-87803009033C}" srcOrd="0" destOrd="0" presId="urn:microsoft.com/office/officeart/2005/8/layout/cycle6"/>
    <dgm:cxn modelId="{42A608B9-1041-4F8D-B9DD-F2F6DAC2D872}" type="presOf" srcId="{3EE08101-39C8-40B5-AD42-E7F91333F81C}" destId="{DB015BBA-E77D-4973-B8FA-524FCBA8F331}" srcOrd="0" destOrd="0" presId="urn:microsoft.com/office/officeart/2005/8/layout/cycle6"/>
    <dgm:cxn modelId="{FBF133F2-16E4-49BA-BB81-B30D986DB8FE}" srcId="{83DEF415-DF77-4A14-95C5-CDFCE1B23A38}" destId="{5D0263E0-2512-4686-8D61-FF359EBE1FA3}" srcOrd="5" destOrd="0" parTransId="{7AA3542A-53A6-4B62-AB15-5B23FCADFA34}" sibTransId="{64912667-79D8-49BE-9F0B-1A825E3BA73C}"/>
    <dgm:cxn modelId="{4D003954-3F1A-485C-945C-5712493368C1}" srcId="{83DEF415-DF77-4A14-95C5-CDFCE1B23A38}" destId="{F4A63787-93D4-4D91-82D5-A9B8E33CC7CB}" srcOrd="3" destOrd="0" parTransId="{B2F8A7A3-AFAF-461B-AFCB-FB74E37D7237}" sibTransId="{B7730EDB-8868-4341-9633-31F29AAD27F0}"/>
    <dgm:cxn modelId="{9D4E1C8D-0A5A-4395-BFE9-BE29277B0EBF}" type="presOf" srcId="{918B1EC6-A0E3-4963-B45A-32DC29C7FC47}" destId="{2C8F46C5-E091-4042-A4EF-EBD8FA029324}" srcOrd="0" destOrd="0" presId="urn:microsoft.com/office/officeart/2005/8/layout/cycle6"/>
    <dgm:cxn modelId="{5B6CDE6E-B070-4D9E-9DE3-A82935C0085A}" srcId="{83DEF415-DF77-4A14-95C5-CDFCE1B23A38}" destId="{1F81C442-31EC-4AFB-8C03-BE85D50E0B88}" srcOrd="4" destOrd="0" parTransId="{C0B16537-0277-4820-853A-B811C5FAA07B}" sibTransId="{918B1EC6-A0E3-4963-B45A-32DC29C7FC47}"/>
    <dgm:cxn modelId="{2D1255C3-36CF-4B46-B903-5A25E3696F98}" type="presOf" srcId="{6A44C521-4D71-4C52-A09C-7EAAEA495E4A}" destId="{F16DFBB2-BE97-4574-9B52-1DC80D313D84}" srcOrd="0" destOrd="0" presId="urn:microsoft.com/office/officeart/2005/8/layout/cycle6"/>
    <dgm:cxn modelId="{F504D9FB-C39E-4931-9586-951F7AB28634}" type="presOf" srcId="{F4A63787-93D4-4D91-82D5-A9B8E33CC7CB}" destId="{E4640BA8-D59C-40A3-B320-83F6BF0DC6B1}" srcOrd="0" destOrd="0" presId="urn:microsoft.com/office/officeart/2005/8/layout/cycle6"/>
    <dgm:cxn modelId="{8D6244A1-C8AC-4179-A4F4-DDB789AD976B}" srcId="{83DEF415-DF77-4A14-95C5-CDFCE1B23A38}" destId="{0E8B4C8C-8603-4895-9677-3976014118A2}" srcOrd="9" destOrd="0" parTransId="{ECA52713-F9A7-4D78-9C17-64C9A162CFF5}" sibTransId="{DEE7E172-0E6F-40E2-9F0F-C5E1839E1477}"/>
    <dgm:cxn modelId="{39474A08-BB13-4A78-80B9-D6B1E0CE125F}" srcId="{83DEF415-DF77-4A14-95C5-CDFCE1B23A38}" destId="{3EE08101-39C8-40B5-AD42-E7F91333F81C}" srcOrd="8" destOrd="0" parTransId="{19B673C8-7CF1-4605-919C-5CCE6610D94A}" sibTransId="{2983DDF5-9AB8-4DFE-8A34-5B2E21ABBA86}"/>
    <dgm:cxn modelId="{08683E78-8129-4A43-A07E-A4F53600401C}" type="presOf" srcId="{83DEF415-DF77-4A14-95C5-CDFCE1B23A38}" destId="{58F4492C-CCEC-4552-A5D3-D8325E41EE7C}" srcOrd="0" destOrd="0" presId="urn:microsoft.com/office/officeart/2005/8/layout/cycle6"/>
    <dgm:cxn modelId="{7BF56EF3-985D-4658-A061-BB85576A8FDF}" type="presOf" srcId="{1F81C442-31EC-4AFB-8C03-BE85D50E0B88}" destId="{2F537402-5EE9-464C-82C1-9ABC24828D95}" srcOrd="0" destOrd="0" presId="urn:microsoft.com/office/officeart/2005/8/layout/cycle6"/>
    <dgm:cxn modelId="{A377C818-AFBA-4506-90D5-F7DABFD491B3}" srcId="{83DEF415-DF77-4A14-95C5-CDFCE1B23A38}" destId="{52F7E9B3-41DA-4CD3-BD34-E8F8844A9A49}" srcOrd="0" destOrd="0" parTransId="{9E0734B1-0723-44A5-8B45-67DC65AE11B6}" sibTransId="{08C6C05A-F315-4C91-892E-85DE5CDADFBC}"/>
    <dgm:cxn modelId="{9D527E5C-E050-4F1E-9459-3FDB2B568274}" type="presOf" srcId="{BA88C630-FEE6-4921-8B31-D3B67B5AC674}" destId="{400D7A79-3875-4B57-987E-6FC994A354A3}" srcOrd="0" destOrd="0" presId="urn:microsoft.com/office/officeart/2005/8/layout/cycle6"/>
    <dgm:cxn modelId="{2993A514-B8F0-42DE-9228-EDBC9AC1525E}" type="presOf" srcId="{DEE7E172-0E6F-40E2-9F0F-C5E1839E1477}" destId="{0864C322-855A-4C03-AB4C-C0270BB452B7}" srcOrd="0" destOrd="0" presId="urn:microsoft.com/office/officeart/2005/8/layout/cycle6"/>
    <dgm:cxn modelId="{D293836E-675E-4735-B665-4C34F70533E1}" type="presOf" srcId="{5D0263E0-2512-4686-8D61-FF359EBE1FA3}" destId="{BB6F145F-8AC6-4461-BDAB-741D6FAD39AC}" srcOrd="0" destOrd="0" presId="urn:microsoft.com/office/officeart/2005/8/layout/cycle6"/>
    <dgm:cxn modelId="{C1AA95EA-61F3-41BD-88F1-E921461EDE89}" type="presOf" srcId="{52F7E9B3-41DA-4CD3-BD34-E8F8844A9A49}" destId="{45DFFB73-47FE-4EB4-AFBA-354469DF339C}" srcOrd="0" destOrd="0" presId="urn:microsoft.com/office/officeart/2005/8/layout/cycle6"/>
    <dgm:cxn modelId="{6CB3BBD1-B8DB-4E97-987A-50D666013648}" type="presOf" srcId="{08C6C05A-F315-4C91-892E-85DE5CDADFBC}" destId="{F2EEBBC1-3069-4F08-94BC-24907B359272}" srcOrd="0" destOrd="0" presId="urn:microsoft.com/office/officeart/2005/8/layout/cycle6"/>
    <dgm:cxn modelId="{4590CAF4-3D55-4C87-A5B9-9B55AEFA34B8}" type="presOf" srcId="{2EFCE7D3-CBAE-4317-AA83-4EFB7F343032}" destId="{ED2E1AB7-6312-4AB1-B88D-9707EF04FF26}" srcOrd="0" destOrd="0" presId="urn:microsoft.com/office/officeart/2005/8/layout/cycle6"/>
    <dgm:cxn modelId="{B80D78E4-0B1B-4981-9D00-7288F26D4E10}" type="presOf" srcId="{64912667-79D8-49BE-9F0B-1A825E3BA73C}" destId="{767E2E8D-7119-470A-B3DD-7AB26E0C84D8}" srcOrd="0" destOrd="0" presId="urn:microsoft.com/office/officeart/2005/8/layout/cycle6"/>
    <dgm:cxn modelId="{2AC0BB8E-7B20-441E-8C09-6B46B9054241}" srcId="{83DEF415-DF77-4A14-95C5-CDFCE1B23A38}" destId="{6A44C521-4D71-4C52-A09C-7EAAEA495E4A}" srcOrd="7" destOrd="0" parTransId="{0460F243-ADFC-41A5-89B9-9A2354AC4AC0}" sibTransId="{2EFCE7D3-CBAE-4317-AA83-4EFB7F343032}"/>
    <dgm:cxn modelId="{33A72763-A1F9-4B31-BAE2-BF743FD021A3}" srcId="{83DEF415-DF77-4A14-95C5-CDFCE1B23A38}" destId="{082B91EC-3C30-407A-83C0-065BD51FBAB5}" srcOrd="1" destOrd="0" parTransId="{E30E3C9E-459A-4385-85FA-3EC871DF61A1}" sibTransId="{70B7A50D-30F2-420B-A4CE-843C9B5CA35E}"/>
    <dgm:cxn modelId="{24DF89FC-3BDE-4C1B-BA17-60B1CC56461B}" srcId="{83DEF415-DF77-4A14-95C5-CDFCE1B23A38}" destId="{2A778596-4D85-472B-99CB-9B555DACFDB5}" srcOrd="2" destOrd="0" parTransId="{246F4768-1A3B-4193-B305-C002C87116D9}" sibTransId="{AF756396-3769-4041-9675-6AB7C95573B9}"/>
    <dgm:cxn modelId="{2C6EF5ED-363A-4A3A-AD66-52F70D4A8421}" type="presOf" srcId="{AF756396-3769-4041-9675-6AB7C95573B9}" destId="{5EC7F1DB-A116-4D39-8A9E-270E6BA85D39}" srcOrd="0" destOrd="0" presId="urn:microsoft.com/office/officeart/2005/8/layout/cycle6"/>
    <dgm:cxn modelId="{7833D679-1140-4F3A-8FC2-D1BF1DCBCC9D}" type="presOf" srcId="{082B91EC-3C30-407A-83C0-065BD51FBAB5}" destId="{6DC3D24E-DEFD-4777-8385-0E37DE044B36}" srcOrd="0" destOrd="0" presId="urn:microsoft.com/office/officeart/2005/8/layout/cycle6"/>
    <dgm:cxn modelId="{17998099-1493-481F-B705-3FD53365564B}" type="presOf" srcId="{2A778596-4D85-472B-99CB-9B555DACFDB5}" destId="{A7012626-29F9-4DEB-8D44-B8982224143C}" srcOrd="0" destOrd="0" presId="urn:microsoft.com/office/officeart/2005/8/layout/cycle6"/>
    <dgm:cxn modelId="{B7733CB7-26F7-48D7-A388-90DACEF60366}" srcId="{83DEF415-DF77-4A14-95C5-CDFCE1B23A38}" destId="{BA88C630-FEE6-4921-8B31-D3B67B5AC674}" srcOrd="6" destOrd="0" parTransId="{960606D3-6285-4C9D-8694-AFE621BAEE05}" sibTransId="{367CAC90-3375-4595-88EF-C52DEB813F36}"/>
    <dgm:cxn modelId="{E50B0687-31A4-41F5-BEE2-082834C31048}" type="presOf" srcId="{367CAC90-3375-4595-88EF-C52DEB813F36}" destId="{18467E24-25C6-4FCB-A58F-4124BCAD807A}" srcOrd="0" destOrd="0" presId="urn:microsoft.com/office/officeart/2005/8/layout/cycle6"/>
    <dgm:cxn modelId="{F0B82A28-A65A-4A50-BEC0-A167B4BA9398}" type="presOf" srcId="{0E8B4C8C-8603-4895-9677-3976014118A2}" destId="{8CC9C819-6177-43F8-88DE-E3B381E09146}" srcOrd="0" destOrd="0" presId="urn:microsoft.com/office/officeart/2005/8/layout/cycle6"/>
    <dgm:cxn modelId="{62E43BB3-1CEB-4A92-AE08-042A4F04AF37}" type="presOf" srcId="{B7730EDB-8868-4341-9633-31F29AAD27F0}" destId="{E49E6676-1F99-41FD-8F60-D94BB88E1286}" srcOrd="0" destOrd="0" presId="urn:microsoft.com/office/officeart/2005/8/layout/cycle6"/>
    <dgm:cxn modelId="{37A5DBA4-60BA-4D55-936D-82693ACEAE87}" type="presOf" srcId="{2983DDF5-9AB8-4DFE-8A34-5B2E21ABBA86}" destId="{6BC11E3C-AE5D-4D9E-850E-68B37B8CAFC8}" srcOrd="0" destOrd="0" presId="urn:microsoft.com/office/officeart/2005/8/layout/cycle6"/>
    <dgm:cxn modelId="{5C8595DE-7F9A-4DED-91B8-165546F7C9A0}" type="presParOf" srcId="{58F4492C-CCEC-4552-A5D3-D8325E41EE7C}" destId="{45DFFB73-47FE-4EB4-AFBA-354469DF339C}" srcOrd="0" destOrd="0" presId="urn:microsoft.com/office/officeart/2005/8/layout/cycle6"/>
    <dgm:cxn modelId="{2BF4B7FF-0EC4-475F-875B-69BA51D39FE5}" type="presParOf" srcId="{58F4492C-CCEC-4552-A5D3-D8325E41EE7C}" destId="{734747CE-4F7C-408D-86EA-750BBA6A592D}" srcOrd="1" destOrd="0" presId="urn:microsoft.com/office/officeart/2005/8/layout/cycle6"/>
    <dgm:cxn modelId="{54553E86-FD15-4127-8ADF-E0CD620A8B34}" type="presParOf" srcId="{58F4492C-CCEC-4552-A5D3-D8325E41EE7C}" destId="{F2EEBBC1-3069-4F08-94BC-24907B359272}" srcOrd="2" destOrd="0" presId="urn:microsoft.com/office/officeart/2005/8/layout/cycle6"/>
    <dgm:cxn modelId="{EFFB55CB-729F-41DF-875F-3D622D63133E}" type="presParOf" srcId="{58F4492C-CCEC-4552-A5D3-D8325E41EE7C}" destId="{6DC3D24E-DEFD-4777-8385-0E37DE044B36}" srcOrd="3" destOrd="0" presId="urn:microsoft.com/office/officeart/2005/8/layout/cycle6"/>
    <dgm:cxn modelId="{90E89A3E-88E9-484C-B08C-7F88A3F33948}" type="presParOf" srcId="{58F4492C-CCEC-4552-A5D3-D8325E41EE7C}" destId="{8D103F57-660B-41F2-B532-F365CFDAA368}" srcOrd="4" destOrd="0" presId="urn:microsoft.com/office/officeart/2005/8/layout/cycle6"/>
    <dgm:cxn modelId="{3F3A0C82-0009-47D6-8E04-CE95A9FFA29C}" type="presParOf" srcId="{58F4492C-CCEC-4552-A5D3-D8325E41EE7C}" destId="{532A84FA-6E6F-47B1-8E9A-87803009033C}" srcOrd="5" destOrd="0" presId="urn:microsoft.com/office/officeart/2005/8/layout/cycle6"/>
    <dgm:cxn modelId="{44FBFF85-41B4-4A0C-94A7-7C66B9EFAD73}" type="presParOf" srcId="{58F4492C-CCEC-4552-A5D3-D8325E41EE7C}" destId="{A7012626-29F9-4DEB-8D44-B8982224143C}" srcOrd="6" destOrd="0" presId="urn:microsoft.com/office/officeart/2005/8/layout/cycle6"/>
    <dgm:cxn modelId="{E2E15175-A905-41BC-A4DD-E2DD5CBCD6FE}" type="presParOf" srcId="{58F4492C-CCEC-4552-A5D3-D8325E41EE7C}" destId="{1B72C0C0-C7AF-4CBC-9203-88619B446A56}" srcOrd="7" destOrd="0" presId="urn:microsoft.com/office/officeart/2005/8/layout/cycle6"/>
    <dgm:cxn modelId="{356B4BD4-7770-443B-921F-1D82984AAB86}" type="presParOf" srcId="{58F4492C-CCEC-4552-A5D3-D8325E41EE7C}" destId="{5EC7F1DB-A116-4D39-8A9E-270E6BA85D39}" srcOrd="8" destOrd="0" presId="urn:microsoft.com/office/officeart/2005/8/layout/cycle6"/>
    <dgm:cxn modelId="{887B6E87-3C18-4C20-8BAB-555217DBD2D8}" type="presParOf" srcId="{58F4492C-CCEC-4552-A5D3-D8325E41EE7C}" destId="{E4640BA8-D59C-40A3-B320-83F6BF0DC6B1}" srcOrd="9" destOrd="0" presId="urn:microsoft.com/office/officeart/2005/8/layout/cycle6"/>
    <dgm:cxn modelId="{D4D0A9F0-B49C-4F89-8CD0-921179510086}" type="presParOf" srcId="{58F4492C-CCEC-4552-A5D3-D8325E41EE7C}" destId="{8B3141CC-A5AD-4D1B-B895-CA6835EF5F43}" srcOrd="10" destOrd="0" presId="urn:microsoft.com/office/officeart/2005/8/layout/cycle6"/>
    <dgm:cxn modelId="{0259A036-FE9D-41FC-8C65-C6F94F36327C}" type="presParOf" srcId="{58F4492C-CCEC-4552-A5D3-D8325E41EE7C}" destId="{E49E6676-1F99-41FD-8F60-D94BB88E1286}" srcOrd="11" destOrd="0" presId="urn:microsoft.com/office/officeart/2005/8/layout/cycle6"/>
    <dgm:cxn modelId="{061959CE-C117-47C6-B2EC-FE16BA08B8EC}" type="presParOf" srcId="{58F4492C-CCEC-4552-A5D3-D8325E41EE7C}" destId="{2F537402-5EE9-464C-82C1-9ABC24828D95}" srcOrd="12" destOrd="0" presId="urn:microsoft.com/office/officeart/2005/8/layout/cycle6"/>
    <dgm:cxn modelId="{6FFE8B48-625B-43DF-8DD6-5B7DFE2120F3}" type="presParOf" srcId="{58F4492C-CCEC-4552-A5D3-D8325E41EE7C}" destId="{C159ED1C-FAEB-4106-ABAF-704C76A458FB}" srcOrd="13" destOrd="0" presId="urn:microsoft.com/office/officeart/2005/8/layout/cycle6"/>
    <dgm:cxn modelId="{07F1A746-32CE-480C-9CC2-DFB27571D47F}" type="presParOf" srcId="{58F4492C-CCEC-4552-A5D3-D8325E41EE7C}" destId="{2C8F46C5-E091-4042-A4EF-EBD8FA029324}" srcOrd="14" destOrd="0" presId="urn:microsoft.com/office/officeart/2005/8/layout/cycle6"/>
    <dgm:cxn modelId="{A937939A-7BE8-4FED-ACCF-23187E8F31A0}" type="presParOf" srcId="{58F4492C-CCEC-4552-A5D3-D8325E41EE7C}" destId="{BB6F145F-8AC6-4461-BDAB-741D6FAD39AC}" srcOrd="15" destOrd="0" presId="urn:microsoft.com/office/officeart/2005/8/layout/cycle6"/>
    <dgm:cxn modelId="{D2790254-F525-41F4-8AA3-BDA102CB64A6}" type="presParOf" srcId="{58F4492C-CCEC-4552-A5D3-D8325E41EE7C}" destId="{999D1BD3-143B-4D7B-A224-15B59971EC0A}" srcOrd="16" destOrd="0" presId="urn:microsoft.com/office/officeart/2005/8/layout/cycle6"/>
    <dgm:cxn modelId="{EDEDEF5C-9B0D-4FD8-8F31-85CF0C1E22C1}" type="presParOf" srcId="{58F4492C-CCEC-4552-A5D3-D8325E41EE7C}" destId="{767E2E8D-7119-470A-B3DD-7AB26E0C84D8}" srcOrd="17" destOrd="0" presId="urn:microsoft.com/office/officeart/2005/8/layout/cycle6"/>
    <dgm:cxn modelId="{F4A47E66-9A86-479A-A813-96525829D6FB}" type="presParOf" srcId="{58F4492C-CCEC-4552-A5D3-D8325E41EE7C}" destId="{400D7A79-3875-4B57-987E-6FC994A354A3}" srcOrd="18" destOrd="0" presId="urn:microsoft.com/office/officeart/2005/8/layout/cycle6"/>
    <dgm:cxn modelId="{99684C52-DC91-43E0-9A37-D00DB06D80D1}" type="presParOf" srcId="{58F4492C-CCEC-4552-A5D3-D8325E41EE7C}" destId="{B3118A52-98D9-457D-8DC4-D3450D7FE035}" srcOrd="19" destOrd="0" presId="urn:microsoft.com/office/officeart/2005/8/layout/cycle6"/>
    <dgm:cxn modelId="{B8D05863-0726-4D1D-AD5C-F724C926D07E}" type="presParOf" srcId="{58F4492C-CCEC-4552-A5D3-D8325E41EE7C}" destId="{18467E24-25C6-4FCB-A58F-4124BCAD807A}" srcOrd="20" destOrd="0" presId="urn:microsoft.com/office/officeart/2005/8/layout/cycle6"/>
    <dgm:cxn modelId="{F9715CC3-D0D7-4286-9367-679CA7728248}" type="presParOf" srcId="{58F4492C-CCEC-4552-A5D3-D8325E41EE7C}" destId="{F16DFBB2-BE97-4574-9B52-1DC80D313D84}" srcOrd="21" destOrd="0" presId="urn:microsoft.com/office/officeart/2005/8/layout/cycle6"/>
    <dgm:cxn modelId="{AF459DEC-C9E1-464B-9EBA-5A4D5EDF7316}" type="presParOf" srcId="{58F4492C-CCEC-4552-A5D3-D8325E41EE7C}" destId="{E10A625A-680F-4EC2-AACD-05056E56D1D5}" srcOrd="22" destOrd="0" presId="urn:microsoft.com/office/officeart/2005/8/layout/cycle6"/>
    <dgm:cxn modelId="{6C0A865F-00D3-483D-A482-0E9ECE0033EA}" type="presParOf" srcId="{58F4492C-CCEC-4552-A5D3-D8325E41EE7C}" destId="{ED2E1AB7-6312-4AB1-B88D-9707EF04FF26}" srcOrd="23" destOrd="0" presId="urn:microsoft.com/office/officeart/2005/8/layout/cycle6"/>
    <dgm:cxn modelId="{D5FD1ADC-A75B-46EE-B795-CB5DF02A22FA}" type="presParOf" srcId="{58F4492C-CCEC-4552-A5D3-D8325E41EE7C}" destId="{DB015BBA-E77D-4973-B8FA-524FCBA8F331}" srcOrd="24" destOrd="0" presId="urn:microsoft.com/office/officeart/2005/8/layout/cycle6"/>
    <dgm:cxn modelId="{A51CDAF8-3B60-4161-9989-62F0DB5C27EF}" type="presParOf" srcId="{58F4492C-CCEC-4552-A5D3-D8325E41EE7C}" destId="{330A4E3A-7FFC-443C-A048-3C4E28151C9C}" srcOrd="25" destOrd="0" presId="urn:microsoft.com/office/officeart/2005/8/layout/cycle6"/>
    <dgm:cxn modelId="{2925F77D-C77C-418A-977F-D012EE4D07DF}" type="presParOf" srcId="{58F4492C-CCEC-4552-A5D3-D8325E41EE7C}" destId="{6BC11E3C-AE5D-4D9E-850E-68B37B8CAFC8}" srcOrd="26" destOrd="0" presId="urn:microsoft.com/office/officeart/2005/8/layout/cycle6"/>
    <dgm:cxn modelId="{38F79B49-77F7-484E-BBD4-8926A2DE27D4}" type="presParOf" srcId="{58F4492C-CCEC-4552-A5D3-D8325E41EE7C}" destId="{8CC9C819-6177-43F8-88DE-E3B381E09146}" srcOrd="27" destOrd="0" presId="urn:microsoft.com/office/officeart/2005/8/layout/cycle6"/>
    <dgm:cxn modelId="{24197EE4-E103-4F39-A75F-5F627E59A987}" type="presParOf" srcId="{58F4492C-CCEC-4552-A5D3-D8325E41EE7C}" destId="{0549986F-193A-400D-A6B9-1E8FB531139B}" srcOrd="28" destOrd="0" presId="urn:microsoft.com/office/officeart/2005/8/layout/cycle6"/>
    <dgm:cxn modelId="{D834BBC9-7CEA-4885-8D71-3C0DE6CB63C7}" type="presParOf" srcId="{58F4492C-CCEC-4552-A5D3-D8325E41EE7C}" destId="{0864C322-855A-4C03-AB4C-C0270BB452B7}" srcOrd="29"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42696-AD61-41D6-99D5-9FD538935922}">
      <dsp:nvSpPr>
        <dsp:cNvPr id="0" name=""/>
        <dsp:cNvSpPr/>
      </dsp:nvSpPr>
      <dsp:spPr>
        <a:xfrm>
          <a:off x="4664" y="1804936"/>
          <a:ext cx="1752178" cy="17521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3">
          <a:schemeClr val="lt1"/>
        </a:lnRef>
        <a:fillRef idx="1">
          <a:schemeClr val="accent3"/>
        </a:fillRef>
        <a:effectRef idx="1">
          <a:schemeClr val="accent3"/>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ru-RU" altLang="ru-RU" sz="2500" b="1" kern="1200" dirty="0" smtClean="0">
              <a:solidFill>
                <a:srgbClr val="FF0000"/>
              </a:solidFill>
              <a:latin typeface="Arial"/>
              <a:ea typeface="+mn-ea"/>
              <a:cs typeface="+mn-cs"/>
            </a:rPr>
            <a:t>&gt; 50000 </a:t>
          </a:r>
          <a:r>
            <a:rPr lang="ru-RU" altLang="ru-RU" sz="1600" b="1" kern="1200" dirty="0" smtClean="0">
              <a:solidFill>
                <a:srgbClr val="002060"/>
              </a:solidFill>
              <a:latin typeface="Arial"/>
              <a:ea typeface="+mn-ea"/>
              <a:cs typeface="+mn-cs"/>
            </a:rPr>
            <a:t>замечаний</a:t>
          </a:r>
        </a:p>
        <a:p>
          <a:pPr lvl="0" algn="ctr" defTabSz="1111250">
            <a:lnSpc>
              <a:spcPct val="90000"/>
            </a:lnSpc>
            <a:spcBef>
              <a:spcPct val="0"/>
            </a:spcBef>
            <a:spcAft>
              <a:spcPct val="35000"/>
            </a:spcAft>
          </a:pPr>
          <a:r>
            <a:rPr lang="ru-RU" sz="1600" b="1" kern="1200" dirty="0" smtClean="0">
              <a:solidFill>
                <a:srgbClr val="002060"/>
              </a:solidFill>
              <a:latin typeface="Arial"/>
              <a:ea typeface="+mn-ea"/>
              <a:cs typeface="+mn-cs"/>
            </a:rPr>
            <a:t>бизнеса</a:t>
          </a:r>
          <a:endParaRPr lang="ru-RU" sz="1600" b="1" kern="1200" dirty="0">
            <a:solidFill>
              <a:srgbClr val="002060"/>
            </a:solidFill>
            <a:latin typeface="Arial"/>
            <a:ea typeface="+mn-ea"/>
            <a:cs typeface="+mn-cs"/>
          </a:endParaRPr>
        </a:p>
      </dsp:txBody>
      <dsp:txXfrm>
        <a:off x="261265" y="2061537"/>
        <a:ext cx="1238976" cy="1238976"/>
      </dsp:txXfrm>
    </dsp:sp>
    <dsp:sp modelId="{AD691A2D-128C-4CD3-9D96-A5D4F6A6DFA3}">
      <dsp:nvSpPr>
        <dsp:cNvPr id="0" name=""/>
        <dsp:cNvSpPr/>
      </dsp:nvSpPr>
      <dsp:spPr>
        <a:xfrm>
          <a:off x="1875519" y="2244501"/>
          <a:ext cx="839887" cy="839887"/>
        </a:xfrm>
        <a:prstGeom prst="mathPlus">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1986846" y="2565674"/>
        <a:ext cx="617233" cy="197541"/>
      </dsp:txXfrm>
    </dsp:sp>
    <dsp:sp modelId="{DA1380A4-82D5-47DB-B366-55D4416B867C}">
      <dsp:nvSpPr>
        <dsp:cNvPr id="0" name=""/>
        <dsp:cNvSpPr/>
      </dsp:nvSpPr>
      <dsp:spPr>
        <a:xfrm>
          <a:off x="2832990" y="1788355"/>
          <a:ext cx="1821251" cy="1752178"/>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1"/>
        </a:lnRef>
        <a:fillRef idx="2">
          <a:schemeClr val="accent1"/>
        </a:fillRef>
        <a:effectRef idx="1">
          <a:schemeClr val="accent1"/>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ru-RU" altLang="ru-RU" sz="2500" b="1" kern="1200" dirty="0" smtClean="0">
              <a:solidFill>
                <a:srgbClr val="FF0000"/>
              </a:solidFill>
              <a:latin typeface="Arial"/>
              <a:ea typeface="+mn-ea"/>
              <a:cs typeface="+mn-cs"/>
            </a:rPr>
            <a:t>&gt; 4600 </a:t>
          </a:r>
          <a:r>
            <a:rPr lang="ru-RU" altLang="ru-RU" sz="1600" b="1" kern="1200" dirty="0" smtClean="0">
              <a:solidFill>
                <a:srgbClr val="002060"/>
              </a:solidFill>
              <a:latin typeface="Arial"/>
              <a:ea typeface="+mn-ea"/>
              <a:cs typeface="+mn-cs"/>
            </a:rPr>
            <a:t>заключений об ОРВ </a:t>
          </a:r>
          <a:endParaRPr lang="ru-RU" sz="1600" kern="1200" dirty="0">
            <a:solidFill>
              <a:srgbClr val="002060"/>
            </a:solidFill>
          </a:endParaRPr>
        </a:p>
      </dsp:txBody>
      <dsp:txXfrm>
        <a:off x="3099706" y="2044956"/>
        <a:ext cx="1287819" cy="1238976"/>
      </dsp:txXfrm>
    </dsp:sp>
    <dsp:sp modelId="{80425805-4B75-4D7C-81B3-0C23130EE906}">
      <dsp:nvSpPr>
        <dsp:cNvPr id="0" name=""/>
        <dsp:cNvSpPr/>
      </dsp:nvSpPr>
      <dsp:spPr>
        <a:xfrm>
          <a:off x="4771826" y="2244501"/>
          <a:ext cx="839887" cy="839887"/>
        </a:xfrm>
        <a:prstGeom prst="mathEqual">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ru-RU" sz="3500" kern="1200"/>
        </a:p>
      </dsp:txBody>
      <dsp:txXfrm>
        <a:off x="4883153" y="2417518"/>
        <a:ext cx="617233" cy="493853"/>
      </dsp:txXfrm>
    </dsp:sp>
    <dsp:sp modelId="{B07BEC15-92CC-4440-B03A-63C5C89FB098}">
      <dsp:nvSpPr>
        <dsp:cNvPr id="0" name=""/>
        <dsp:cNvSpPr/>
      </dsp:nvSpPr>
      <dsp:spPr>
        <a:xfrm>
          <a:off x="5729297" y="1417632"/>
          <a:ext cx="2560526" cy="2493624"/>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a:sp3d>
      </dsp:spPr>
      <dsp:style>
        <a:lnRef idx="1">
          <a:schemeClr val="accent2"/>
        </a:lnRef>
        <a:fillRef idx="3">
          <a:schemeClr val="accent2"/>
        </a:fillRef>
        <a:effectRef idx="2">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ts val="0"/>
            </a:spcAft>
          </a:pPr>
          <a:r>
            <a:rPr lang="ru-RU" sz="5400" b="1" kern="1200" dirty="0" smtClean="0">
              <a:solidFill>
                <a:schemeClr val="bg1"/>
              </a:solidFill>
              <a:latin typeface="Arial"/>
              <a:ea typeface="+mn-ea"/>
              <a:cs typeface="+mn-cs"/>
            </a:rPr>
            <a:t>&gt;3,1 </a:t>
          </a:r>
          <a:r>
            <a:rPr lang="ru-RU" sz="2800" b="1" kern="1200" dirty="0" smtClean="0">
              <a:solidFill>
                <a:schemeClr val="bg1"/>
              </a:solidFill>
              <a:latin typeface="Arial"/>
              <a:ea typeface="+mn-ea"/>
              <a:cs typeface="+mn-cs"/>
            </a:rPr>
            <a:t/>
          </a:r>
          <a:br>
            <a:rPr lang="ru-RU" sz="2800" b="1" kern="1200" dirty="0" smtClean="0">
              <a:solidFill>
                <a:schemeClr val="bg1"/>
              </a:solidFill>
              <a:latin typeface="Arial"/>
              <a:ea typeface="+mn-ea"/>
              <a:cs typeface="+mn-cs"/>
            </a:rPr>
          </a:br>
          <a:r>
            <a:rPr lang="ru-RU" sz="2800" b="1" kern="1200" dirty="0" smtClean="0">
              <a:solidFill>
                <a:schemeClr val="bg1"/>
              </a:solidFill>
              <a:latin typeface="Arial"/>
              <a:ea typeface="+mn-ea"/>
              <a:cs typeface="+mn-cs"/>
            </a:rPr>
            <a:t>трлн.</a:t>
          </a:r>
        </a:p>
        <a:p>
          <a:pPr lvl="0" algn="ctr" defTabSz="2400300">
            <a:lnSpc>
              <a:spcPct val="90000"/>
            </a:lnSpc>
            <a:spcBef>
              <a:spcPct val="0"/>
            </a:spcBef>
            <a:spcAft>
              <a:spcPct val="35000"/>
            </a:spcAft>
          </a:pPr>
          <a:r>
            <a:rPr lang="ru-RU" sz="2800" b="1" kern="1200" dirty="0" smtClean="0">
              <a:solidFill>
                <a:schemeClr val="bg1"/>
              </a:solidFill>
              <a:latin typeface="Arial"/>
              <a:ea typeface="+mn-ea"/>
              <a:cs typeface="+mn-cs"/>
            </a:rPr>
            <a:t> руб.*</a:t>
          </a:r>
          <a:endParaRPr lang="ru-RU" sz="2800" kern="1200" dirty="0">
            <a:solidFill>
              <a:schemeClr val="bg1"/>
            </a:solidFill>
          </a:endParaRPr>
        </a:p>
      </dsp:txBody>
      <dsp:txXfrm>
        <a:off x="6104277" y="1782815"/>
        <a:ext cx="1810566" cy="1763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D119E-7EF3-49A2-B778-C4A59AB3092F}">
      <dsp:nvSpPr>
        <dsp:cNvPr id="0" name=""/>
        <dsp:cNvSpPr/>
      </dsp:nvSpPr>
      <dsp:spPr>
        <a:xfrm>
          <a:off x="0" y="1999"/>
          <a:ext cx="7195483" cy="2031096"/>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r" defTabSz="1066800">
            <a:lnSpc>
              <a:spcPct val="100000"/>
            </a:lnSpc>
            <a:spcBef>
              <a:spcPct val="0"/>
            </a:spcBef>
            <a:spcAft>
              <a:spcPct val="35000"/>
            </a:spcAft>
          </a:pPr>
          <a:r>
            <a:rPr lang="ru-RU" sz="2400" b="1" kern="1200" dirty="0" smtClean="0">
              <a:solidFill>
                <a:srgbClr val="C00000"/>
              </a:solidFill>
            </a:rPr>
            <a:t>Правительственная Подкомиссия</a:t>
          </a:r>
        </a:p>
        <a:p>
          <a:pPr lvl="0" algn="r" defTabSz="1066800">
            <a:lnSpc>
              <a:spcPct val="100000"/>
            </a:lnSpc>
            <a:spcBef>
              <a:spcPct val="0"/>
            </a:spcBef>
            <a:spcAft>
              <a:spcPct val="35000"/>
            </a:spcAft>
          </a:pPr>
          <a:r>
            <a:rPr lang="ru-RU" sz="2400" b="1" kern="1200" dirty="0" smtClean="0">
              <a:solidFill>
                <a:srgbClr val="C00000"/>
              </a:solidFill>
            </a:rPr>
            <a:t>по техническому регулированию</a:t>
          </a:r>
        </a:p>
        <a:p>
          <a:pPr lvl="0" algn="ctr" defTabSz="1066800">
            <a:lnSpc>
              <a:spcPct val="90000"/>
            </a:lnSpc>
            <a:spcBef>
              <a:spcPct val="0"/>
            </a:spcBef>
            <a:spcAft>
              <a:spcPct val="35000"/>
            </a:spcAft>
          </a:pPr>
          <a:r>
            <a:rPr lang="ru-RU" sz="2400" b="1" kern="1200" dirty="0" smtClean="0">
              <a:solidFill>
                <a:schemeClr val="bg1"/>
              </a:solidFill>
            </a:rPr>
            <a:t>Вырабатывает позицию РФ по вопросам принятия и отмены техрегламентов</a:t>
          </a:r>
          <a:endParaRPr lang="ru-RU" sz="2400" b="1" kern="1200" dirty="0">
            <a:solidFill>
              <a:schemeClr val="bg1"/>
            </a:solidFill>
          </a:endParaRPr>
        </a:p>
      </dsp:txBody>
      <dsp:txXfrm>
        <a:off x="59489" y="61488"/>
        <a:ext cx="7076505" cy="1912118"/>
      </dsp:txXfrm>
    </dsp:sp>
    <dsp:sp modelId="{0A650D2D-FA49-4FC2-9D02-AC708989C907}">
      <dsp:nvSpPr>
        <dsp:cNvPr id="0" name=""/>
        <dsp:cNvSpPr/>
      </dsp:nvSpPr>
      <dsp:spPr>
        <a:xfrm>
          <a:off x="9681" y="2219686"/>
          <a:ext cx="3445987" cy="217067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r" defTabSz="889000">
            <a:lnSpc>
              <a:spcPct val="100000"/>
            </a:lnSpc>
            <a:spcBef>
              <a:spcPct val="0"/>
            </a:spcBef>
            <a:spcAft>
              <a:spcPct val="35000"/>
            </a:spcAft>
          </a:pPr>
          <a:endParaRPr lang="ru-RU" sz="2000" b="1" kern="1200" dirty="0" smtClean="0"/>
        </a:p>
        <a:p>
          <a:pPr lvl="0" algn="r" defTabSz="889000">
            <a:lnSpc>
              <a:spcPct val="100000"/>
            </a:lnSpc>
            <a:spcBef>
              <a:spcPct val="0"/>
            </a:spcBef>
            <a:spcAft>
              <a:spcPct val="35000"/>
            </a:spcAft>
          </a:pPr>
          <a:endParaRPr lang="ru-RU" sz="2000" b="1" kern="1200" dirty="0" smtClean="0"/>
        </a:p>
        <a:p>
          <a:pPr lvl="0" algn="ctr" defTabSz="889000">
            <a:lnSpc>
              <a:spcPct val="100000"/>
            </a:lnSpc>
            <a:spcBef>
              <a:spcPct val="0"/>
            </a:spcBef>
            <a:spcAft>
              <a:spcPct val="35000"/>
            </a:spcAft>
          </a:pPr>
          <a:r>
            <a:rPr lang="ru-RU" sz="2000" b="1" kern="1200" dirty="0" err="1" smtClean="0"/>
            <a:t>Минпромторг</a:t>
          </a:r>
          <a:r>
            <a:rPr lang="ru-RU" sz="2000" b="1" kern="1200" dirty="0" smtClean="0"/>
            <a:t> России</a:t>
          </a:r>
        </a:p>
        <a:p>
          <a:pPr lvl="0" algn="ctr" defTabSz="889000">
            <a:lnSpc>
              <a:spcPct val="90000"/>
            </a:lnSpc>
            <a:spcBef>
              <a:spcPct val="0"/>
            </a:spcBef>
            <a:spcAft>
              <a:spcPct val="35000"/>
            </a:spcAft>
          </a:pPr>
          <a:r>
            <a:rPr lang="ru-RU" sz="1700" kern="1200" dirty="0" smtClean="0">
              <a:solidFill>
                <a:schemeClr val="accent1">
                  <a:lumMod val="50000"/>
                </a:schemeClr>
              </a:solidFill>
            </a:rPr>
            <a:t>Вырабатывает государственную политику, координирует </a:t>
          </a:r>
          <a:br>
            <a:rPr lang="ru-RU" sz="1700" kern="1200" dirty="0" smtClean="0">
              <a:solidFill>
                <a:schemeClr val="accent1">
                  <a:lumMod val="50000"/>
                </a:schemeClr>
              </a:solidFill>
            </a:rPr>
          </a:br>
          <a:r>
            <a:rPr lang="ru-RU" sz="1700" kern="1200" dirty="0" smtClean="0">
              <a:solidFill>
                <a:schemeClr val="accent1">
                  <a:lumMod val="50000"/>
                </a:schemeClr>
              </a:solidFill>
            </a:rPr>
            <a:t>деятельность </a:t>
          </a:r>
          <a:r>
            <a:rPr lang="ru-RU" sz="1700" kern="1200" dirty="0" err="1" smtClean="0">
              <a:solidFill>
                <a:schemeClr val="accent1">
                  <a:lumMod val="50000"/>
                </a:schemeClr>
              </a:solidFill>
            </a:rPr>
            <a:t>Росстандарта</a:t>
          </a:r>
          <a:r>
            <a:rPr lang="ru-RU" sz="1700" kern="1200" dirty="0" smtClean="0">
              <a:solidFill>
                <a:schemeClr val="accent1">
                  <a:lumMod val="50000"/>
                </a:schemeClr>
              </a:solidFill>
            </a:rPr>
            <a:t> </a:t>
          </a:r>
          <a:endParaRPr lang="ru-RU" sz="1700" kern="1200" dirty="0">
            <a:solidFill>
              <a:schemeClr val="accent1">
                <a:lumMod val="50000"/>
              </a:schemeClr>
            </a:solidFill>
          </a:endParaRPr>
        </a:p>
      </dsp:txBody>
      <dsp:txXfrm>
        <a:off x="73258" y="2283263"/>
        <a:ext cx="3318833" cy="2043519"/>
      </dsp:txXfrm>
    </dsp:sp>
    <dsp:sp modelId="{25515978-3565-4A51-B341-42BEC224EBDE}">
      <dsp:nvSpPr>
        <dsp:cNvPr id="0" name=""/>
        <dsp:cNvSpPr/>
      </dsp:nvSpPr>
      <dsp:spPr>
        <a:xfrm>
          <a:off x="3745131" y="2219686"/>
          <a:ext cx="3445987" cy="215468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r" defTabSz="889000">
            <a:lnSpc>
              <a:spcPct val="100000"/>
            </a:lnSpc>
            <a:spcBef>
              <a:spcPct val="0"/>
            </a:spcBef>
            <a:spcAft>
              <a:spcPct val="35000"/>
            </a:spcAft>
          </a:pPr>
          <a:endParaRPr lang="ru-RU" sz="2000" b="1" kern="1200" dirty="0" smtClean="0"/>
        </a:p>
        <a:p>
          <a:pPr lvl="0" algn="r" defTabSz="889000">
            <a:lnSpc>
              <a:spcPct val="100000"/>
            </a:lnSpc>
            <a:spcBef>
              <a:spcPct val="0"/>
            </a:spcBef>
            <a:spcAft>
              <a:spcPct val="35000"/>
            </a:spcAft>
          </a:pPr>
          <a:endParaRPr lang="ru-RU" sz="2000" b="1" kern="1200" dirty="0" smtClean="0"/>
        </a:p>
        <a:p>
          <a:pPr lvl="0" algn="r" defTabSz="889000">
            <a:lnSpc>
              <a:spcPct val="100000"/>
            </a:lnSpc>
            <a:spcBef>
              <a:spcPct val="0"/>
            </a:spcBef>
            <a:spcAft>
              <a:spcPct val="35000"/>
            </a:spcAft>
          </a:pPr>
          <a:endParaRPr lang="ru-RU" sz="2000" b="1" kern="1200" dirty="0" smtClean="0"/>
        </a:p>
        <a:p>
          <a:pPr lvl="0" algn="r" defTabSz="889000">
            <a:lnSpc>
              <a:spcPct val="100000"/>
            </a:lnSpc>
            <a:spcBef>
              <a:spcPct val="0"/>
            </a:spcBef>
            <a:spcAft>
              <a:spcPct val="35000"/>
            </a:spcAft>
          </a:pPr>
          <a:r>
            <a:rPr lang="ru-RU" sz="2000" b="1" kern="1200" dirty="0" smtClean="0"/>
            <a:t>Минэкономразвития России</a:t>
          </a:r>
        </a:p>
        <a:p>
          <a:pPr lvl="0" algn="ctr" defTabSz="889000">
            <a:lnSpc>
              <a:spcPct val="100000"/>
            </a:lnSpc>
            <a:spcBef>
              <a:spcPct val="0"/>
            </a:spcBef>
            <a:spcAft>
              <a:spcPct val="35000"/>
            </a:spcAft>
          </a:pPr>
          <a:r>
            <a:rPr lang="ru-RU" sz="1700" kern="1200" dirty="0" smtClean="0">
              <a:solidFill>
                <a:schemeClr val="accent1">
                  <a:lumMod val="50000"/>
                </a:schemeClr>
              </a:solidFill>
            </a:rPr>
            <a:t>Готовит заключения об ОРВ, координирует взаимодействие ФОИВ с ЕЭК</a:t>
          </a:r>
        </a:p>
        <a:p>
          <a:pPr lvl="0" algn="ctr" defTabSz="889000">
            <a:lnSpc>
              <a:spcPct val="90000"/>
            </a:lnSpc>
            <a:spcBef>
              <a:spcPct val="0"/>
            </a:spcBef>
            <a:spcAft>
              <a:spcPct val="35000"/>
            </a:spcAft>
          </a:pPr>
          <a:endParaRPr lang="ru-RU" sz="1700" kern="1200" dirty="0"/>
        </a:p>
      </dsp:txBody>
      <dsp:txXfrm>
        <a:off x="3808240" y="2282795"/>
        <a:ext cx="3319769" cy="2028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F1072-3D9A-47CE-8123-AE22555AF652}">
      <dsp:nvSpPr>
        <dsp:cNvPr id="0" name=""/>
        <dsp:cNvSpPr/>
      </dsp:nvSpPr>
      <dsp:spPr>
        <a:xfrm>
          <a:off x="3120923" y="2047040"/>
          <a:ext cx="2501938" cy="2501938"/>
        </a:xfrm>
        <a:prstGeom prst="gear9">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t>Готовится 22 технических регламента ЕАЭС</a:t>
          </a:r>
          <a:endParaRPr lang="ru-RU" sz="1800" b="1" kern="1200" dirty="0"/>
        </a:p>
      </dsp:txBody>
      <dsp:txXfrm>
        <a:off x="3623924" y="2633107"/>
        <a:ext cx="1495936" cy="1286048"/>
      </dsp:txXfrm>
    </dsp:sp>
    <dsp:sp modelId="{9B8DD8B1-ACFB-4BD5-9FAB-7C7C15F4858D}">
      <dsp:nvSpPr>
        <dsp:cNvPr id="0" name=""/>
        <dsp:cNvSpPr/>
      </dsp:nvSpPr>
      <dsp:spPr>
        <a:xfrm>
          <a:off x="1665249" y="1455673"/>
          <a:ext cx="1819591" cy="1819591"/>
        </a:xfrm>
        <a:prstGeom prst="gear6">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t>18 проектов изменений  в ТР</a:t>
          </a:r>
          <a:endParaRPr lang="ru-RU" sz="1200" b="1" kern="1200" dirty="0"/>
        </a:p>
      </dsp:txBody>
      <dsp:txXfrm>
        <a:off x="2123337" y="1916529"/>
        <a:ext cx="903415" cy="897879"/>
      </dsp:txXfrm>
    </dsp:sp>
    <dsp:sp modelId="{F6BE7998-0DEC-4277-AF38-254C7632E397}">
      <dsp:nvSpPr>
        <dsp:cNvPr id="0" name=""/>
        <dsp:cNvSpPr/>
      </dsp:nvSpPr>
      <dsp:spPr>
        <a:xfrm rot="20737233">
          <a:off x="2684406" y="200340"/>
          <a:ext cx="1782828" cy="1782828"/>
        </a:xfrm>
        <a:prstGeom prst="gear6">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t>66 видов продукции</a:t>
          </a:r>
          <a:endParaRPr lang="ru-RU" sz="1200" b="1" kern="1200" dirty="0"/>
        </a:p>
      </dsp:txBody>
      <dsp:txXfrm rot="-20700000">
        <a:off x="3075433" y="591367"/>
        <a:ext cx="1000775" cy="1000775"/>
      </dsp:txXfrm>
    </dsp:sp>
    <dsp:sp modelId="{17B32CA0-9328-47AE-B299-B26F63B2A0CC}">
      <dsp:nvSpPr>
        <dsp:cNvPr id="0" name=""/>
        <dsp:cNvSpPr/>
      </dsp:nvSpPr>
      <dsp:spPr>
        <a:xfrm>
          <a:off x="2932449" y="1667276"/>
          <a:ext cx="3202481" cy="3202481"/>
        </a:xfrm>
        <a:prstGeom prst="circularArrow">
          <a:avLst>
            <a:gd name="adj1" fmla="val 4688"/>
            <a:gd name="adj2" fmla="val 299029"/>
            <a:gd name="adj3" fmla="val 2524046"/>
            <a:gd name="adj4" fmla="val 1584440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25D5A2-6A64-4458-9241-49A74BC939B8}">
      <dsp:nvSpPr>
        <dsp:cNvPr id="0" name=""/>
        <dsp:cNvSpPr/>
      </dsp:nvSpPr>
      <dsp:spPr>
        <a:xfrm>
          <a:off x="1343003" y="1051544"/>
          <a:ext cx="2326802" cy="232680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AD8882-81AE-4CE6-9528-BE0FCC389424}">
      <dsp:nvSpPr>
        <dsp:cNvPr id="0" name=""/>
        <dsp:cNvSpPr/>
      </dsp:nvSpPr>
      <dsp:spPr>
        <a:xfrm>
          <a:off x="2272020" y="-191687"/>
          <a:ext cx="2508761" cy="250876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769" tIns="45885" rIns="91769" bIns="45885"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96888"/>
          </a:xfrm>
          <a:prstGeom prst="rect">
            <a:avLst/>
          </a:prstGeom>
        </p:spPr>
        <p:txBody>
          <a:bodyPr vert="horz" lIns="91769" tIns="45885" rIns="91769" bIns="45885" rtlCol="0"/>
          <a:lstStyle>
            <a:lvl1pPr algn="r" fontAlgn="auto">
              <a:spcBef>
                <a:spcPts val="0"/>
              </a:spcBef>
              <a:spcAft>
                <a:spcPts val="0"/>
              </a:spcAft>
              <a:defRPr sz="1200">
                <a:latin typeface="+mn-lt"/>
                <a:cs typeface="+mn-cs"/>
              </a:defRPr>
            </a:lvl1pPr>
          </a:lstStyle>
          <a:p>
            <a:pPr>
              <a:defRPr/>
            </a:pPr>
            <a:fld id="{C9452FBD-22ED-4AB6-BF06-D0ECF2298E55}" type="datetimeFigureOut">
              <a:rPr lang="ru-RU"/>
              <a:pPr>
                <a:defRPr/>
              </a:pPr>
              <a:t>17.03.2016</a:t>
            </a:fld>
            <a:endParaRPr lang="ru-RU"/>
          </a:p>
        </p:txBody>
      </p:sp>
      <p:sp>
        <p:nvSpPr>
          <p:cNvPr id="4" name="Образ слайда 3"/>
          <p:cNvSpPr>
            <a:spLocks noGrp="1" noRot="1" noChangeAspect="1"/>
          </p:cNvSpPr>
          <p:nvPr>
            <p:ph type="sldImg" idx="2"/>
          </p:nvPr>
        </p:nvSpPr>
        <p:spPr>
          <a:xfrm>
            <a:off x="942975" y="746125"/>
            <a:ext cx="4973638" cy="3729038"/>
          </a:xfrm>
          <a:prstGeom prst="rect">
            <a:avLst/>
          </a:prstGeom>
          <a:noFill/>
          <a:ln w="12700">
            <a:solidFill>
              <a:prstClr val="black"/>
            </a:solidFill>
          </a:ln>
        </p:spPr>
        <p:txBody>
          <a:bodyPr vert="horz" lIns="91769" tIns="45885" rIns="91769" bIns="45885" rtlCol="0" anchor="ctr"/>
          <a:lstStyle/>
          <a:p>
            <a:pPr lvl="0"/>
            <a:endParaRPr lang="ru-RU" noProof="0"/>
          </a:p>
        </p:txBody>
      </p:sp>
      <p:sp>
        <p:nvSpPr>
          <p:cNvPr id="5" name="Заметки 4"/>
          <p:cNvSpPr>
            <a:spLocks noGrp="1"/>
          </p:cNvSpPr>
          <p:nvPr>
            <p:ph type="body" sz="quarter" idx="3"/>
          </p:nvPr>
        </p:nvSpPr>
        <p:spPr>
          <a:xfrm>
            <a:off x="685800" y="4724400"/>
            <a:ext cx="5486400" cy="4476750"/>
          </a:xfrm>
          <a:prstGeom prst="rect">
            <a:avLst/>
          </a:prstGeom>
        </p:spPr>
        <p:txBody>
          <a:bodyPr vert="horz" lIns="91769" tIns="45885" rIns="91769" bIns="45885"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8800"/>
            <a:ext cx="2971800" cy="496888"/>
          </a:xfrm>
          <a:prstGeom prst="rect">
            <a:avLst/>
          </a:prstGeom>
        </p:spPr>
        <p:txBody>
          <a:bodyPr vert="horz" lIns="91769" tIns="45885" rIns="91769" bIns="45885"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9448800"/>
            <a:ext cx="2971800" cy="496888"/>
          </a:xfrm>
          <a:prstGeom prst="rect">
            <a:avLst/>
          </a:prstGeom>
        </p:spPr>
        <p:txBody>
          <a:bodyPr vert="horz" lIns="91769" tIns="45885" rIns="91769" bIns="45885" rtlCol="0" anchor="b"/>
          <a:lstStyle>
            <a:lvl1pPr algn="r" fontAlgn="auto">
              <a:spcBef>
                <a:spcPts val="0"/>
              </a:spcBef>
              <a:spcAft>
                <a:spcPts val="0"/>
              </a:spcAft>
              <a:defRPr sz="1200">
                <a:latin typeface="+mn-lt"/>
                <a:cs typeface="+mn-cs"/>
              </a:defRPr>
            </a:lvl1pPr>
          </a:lstStyle>
          <a:p>
            <a:pPr>
              <a:defRPr/>
            </a:pPr>
            <a:fld id="{D0E2F070-3168-4D51-B52A-C8B315C5843C}" type="slidenum">
              <a:rPr lang="ru-RU"/>
              <a:pPr>
                <a:defRPr/>
              </a:pPr>
              <a:t>‹#›</a:t>
            </a:fld>
            <a:endParaRPr lang="ru-RU"/>
          </a:p>
        </p:txBody>
      </p:sp>
    </p:spTree>
    <p:extLst>
      <p:ext uri="{BB962C8B-B14F-4D97-AF65-F5344CB8AC3E}">
        <p14:creationId xmlns:p14="http://schemas.microsoft.com/office/powerpoint/2010/main" val="1059967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consultantplus://offline/ref=8C691583F30CE91398F1D1A91C384D596536685272D9C26D24368EECE545F9B9326AADC70D8F3586m9g5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B0732D-F75B-49CC-859C-C968D712FAD3}" type="slidenum">
              <a:rPr lang="ru-RU" smtClean="0">
                <a:solidFill>
                  <a:prstClr val="black"/>
                </a:solidFill>
              </a:rPr>
              <a:pPr/>
              <a:t>1</a:t>
            </a:fld>
            <a:endParaRPr lang="ru-RU" dirty="0">
              <a:solidFill>
                <a:prstClr val="black"/>
              </a:solidFill>
            </a:endParaRPr>
          </a:p>
        </p:txBody>
      </p:sp>
    </p:spTree>
    <p:extLst>
      <p:ext uri="{BB962C8B-B14F-4D97-AF65-F5344CB8AC3E}">
        <p14:creationId xmlns:p14="http://schemas.microsoft.com/office/powerpoint/2010/main" val="3627713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Образ слайда 1"/>
          <p:cNvSpPr>
            <a:spLocks noGrp="1" noRot="1" noChangeAspect="1" noTextEdit="1"/>
          </p:cNvSpPr>
          <p:nvPr>
            <p:ph type="sldImg"/>
          </p:nvPr>
        </p:nvSpPr>
        <p:spPr bwMode="auto">
          <a:noFill/>
          <a:ln>
            <a:solidFill>
              <a:srgbClr val="000000"/>
            </a:solidFill>
            <a:miter lim="800000"/>
            <a:headEnd/>
            <a:tailEnd/>
          </a:ln>
        </p:spPr>
      </p:sp>
      <p:sp>
        <p:nvSpPr>
          <p:cNvPr id="101378"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kern="1200" dirty="0" smtClean="0">
                <a:solidFill>
                  <a:schemeClr val="tx1"/>
                </a:solidFill>
                <a:effectLst/>
                <a:latin typeface="+mn-lt"/>
                <a:ea typeface="+mn-ea"/>
                <a:cs typeface="+mn-cs"/>
              </a:rPr>
              <a:t>Проект технического регламента Евразийского экономического союза «О безопасности алкогольной продукции» (далее - проект технического регламента) разработан Российской Федерацией (Росалкогольрегулированием) во исполнение Плана разработки ТР ТС № 103 и Плана разработки ТР ТС № 79.</a:t>
            </a:r>
          </a:p>
          <a:p>
            <a:r>
              <a:rPr lang="ru-RU" sz="1200" kern="1200" dirty="0" smtClean="0">
                <a:solidFill>
                  <a:schemeClr val="tx1"/>
                </a:solidFill>
                <a:effectLst/>
                <a:latin typeface="+mn-lt"/>
                <a:ea typeface="+mn-ea"/>
                <a:cs typeface="+mn-cs"/>
              </a:rPr>
              <a:t>Проект технического регламента по результатам внутригосударственного согласования в Российской Федерации одобрен с учетом изменений, предложенных Российской Федерацией (протокол заседания Подкомиссии по техническому регулированию применению санитарных, ветеринарно-санитарных и фитосанитарных мер (далее – Подкомиссия) от 26 марта 2013 г. № 1, утвержденный Первым заместителем Председателя Правительства Российской Федерации, председателем Правительственной комиссии по экономическому развитию и интеграции И.И. Шуваловым 11 апреля 2013 г.), и направлен на рассмотрение в Консультативный комитет.</a:t>
            </a:r>
          </a:p>
          <a:p>
            <a:r>
              <a:rPr lang="ru-RU" sz="1200" kern="1200" dirty="0" smtClean="0">
                <a:solidFill>
                  <a:schemeClr val="tx1"/>
                </a:solidFill>
                <a:effectLst/>
                <a:latin typeface="+mn-lt"/>
                <a:ea typeface="+mn-ea"/>
                <a:cs typeface="+mn-cs"/>
              </a:rPr>
              <a:t>По результатам совещания у Заместителя Председателя Правительства Российской Федерации А.Г. </a:t>
            </a:r>
            <a:r>
              <a:rPr lang="ru-RU" sz="1200" kern="1200" dirty="0" err="1" smtClean="0">
                <a:solidFill>
                  <a:schemeClr val="tx1"/>
                </a:solidFill>
                <a:effectLst/>
                <a:latin typeface="+mn-lt"/>
                <a:ea typeface="+mn-ea"/>
                <a:cs typeface="+mn-cs"/>
              </a:rPr>
              <a:t>Хлопонина</a:t>
            </a:r>
            <a:r>
              <a:rPr lang="ru-RU" sz="1200" kern="1200" dirty="0" smtClean="0">
                <a:solidFill>
                  <a:schemeClr val="tx1"/>
                </a:solidFill>
                <a:effectLst/>
                <a:latin typeface="+mn-lt"/>
                <a:ea typeface="+mn-ea"/>
                <a:cs typeface="+mn-cs"/>
              </a:rPr>
              <a:t> 11 февраля 2015 г. было поручено следующее.</a:t>
            </a:r>
          </a:p>
          <a:p>
            <a:pPr lvl="0"/>
            <a:r>
              <a:rPr lang="ru-RU" sz="1200" kern="1200" dirty="0" err="1" smtClean="0">
                <a:solidFill>
                  <a:schemeClr val="tx1"/>
                </a:solidFill>
                <a:effectLst/>
                <a:latin typeface="+mn-lt"/>
                <a:ea typeface="+mn-ea"/>
                <a:cs typeface="+mn-cs"/>
              </a:rPr>
              <a:t>Росалкогольрегулированию</a:t>
            </a:r>
            <a:r>
              <a:rPr lang="ru-RU" sz="1200" kern="1200" dirty="0" smtClean="0">
                <a:solidFill>
                  <a:schemeClr val="tx1"/>
                </a:solidFill>
                <a:effectLst/>
                <a:latin typeface="+mn-lt"/>
                <a:ea typeface="+mn-ea"/>
                <a:cs typeface="+mn-cs"/>
              </a:rPr>
              <a:t>, Минэкономразвития России, Минпромторгу России принимать меры по отстаиванию позиции российской стороны по положениям проекта технического регламента, по которым имеются разногласия с белорусской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и казахстанской сторонами, в том числе о сохранении в проекте технического регламента требования по содержанию не более 2% сахаросодержащих продуктов при производстве пива.</a:t>
            </a:r>
          </a:p>
          <a:p>
            <a:r>
              <a:rPr lang="ru-RU" sz="1200" kern="1200" dirty="0" err="1" smtClean="0">
                <a:solidFill>
                  <a:schemeClr val="tx1"/>
                </a:solidFill>
                <a:effectLst/>
                <a:latin typeface="+mn-lt"/>
                <a:ea typeface="+mn-ea"/>
                <a:cs typeface="+mn-cs"/>
              </a:rPr>
              <a:t>Росалкогольрегулированию</a:t>
            </a:r>
            <a:r>
              <a:rPr lang="ru-RU" sz="1200" kern="1200" dirty="0" smtClean="0">
                <a:solidFill>
                  <a:schemeClr val="tx1"/>
                </a:solidFill>
                <a:effectLst/>
                <a:latin typeface="+mn-lt"/>
                <a:ea typeface="+mn-ea"/>
                <a:cs typeface="+mn-cs"/>
              </a:rPr>
              <a:t> представить в Правительство Российской Федерации проект соответствующего обращения Правительства Российской Федерации в Комиссию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по данному вопросу.</a:t>
            </a:r>
          </a:p>
          <a:p>
            <a:pPr lvl="0"/>
            <a:r>
              <a:rPr lang="ru-RU" sz="1200" kern="1200" dirty="0" smtClean="0">
                <a:solidFill>
                  <a:schemeClr val="tx1"/>
                </a:solidFill>
                <a:effectLst/>
                <a:latin typeface="+mn-lt"/>
                <a:ea typeface="+mn-ea"/>
                <a:cs typeface="+mn-cs"/>
              </a:rPr>
              <a:t>С учетом состоявшегося обсуждения согласиться с предложением Росалкогольрегулирования о необходимости сохранения в национальном законодательстве требований к пиву, предусматривающих использование для его производства пивоваренного солода не менее 80%, и необходимости дополнительной проработки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с уполномоченными органами стран-участниц Союза вопроса включения этих требований в проект регламента.</a:t>
            </a:r>
          </a:p>
          <a:p>
            <a:pPr lvl="0"/>
            <a:r>
              <a:rPr lang="ru-RU" sz="1200" kern="1200" dirty="0" smtClean="0">
                <a:solidFill>
                  <a:schemeClr val="tx1"/>
                </a:solidFill>
                <a:effectLst/>
                <a:latin typeface="+mn-lt"/>
                <a:ea typeface="+mn-ea"/>
                <a:cs typeface="+mn-cs"/>
              </a:rPr>
              <a:t>Признать целесообразность продления срока переходного периода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до 31 декабря 2017 г. в отношении требований к пивоваренной продукции, предусмотренных проектом технического регламента.</a:t>
            </a:r>
          </a:p>
          <a:p>
            <a:r>
              <a:rPr lang="ru-RU" sz="1200" kern="1200" dirty="0" err="1" smtClean="0">
                <a:solidFill>
                  <a:schemeClr val="tx1"/>
                </a:solidFill>
                <a:effectLst/>
                <a:latin typeface="+mn-lt"/>
                <a:ea typeface="+mn-ea"/>
                <a:cs typeface="+mn-cs"/>
              </a:rPr>
              <a:t>Росалкогольрегулированию</a:t>
            </a:r>
            <a:r>
              <a:rPr lang="ru-RU" sz="1200" kern="1200" dirty="0" smtClean="0">
                <a:solidFill>
                  <a:schemeClr val="tx1"/>
                </a:solidFill>
                <a:effectLst/>
                <a:latin typeface="+mn-lt"/>
                <a:ea typeface="+mn-ea"/>
                <a:cs typeface="+mn-cs"/>
              </a:rPr>
              <a:t> обеспечить согласование с заинтересованными федеральными органами исполнительной власти и направление в Минэкономразвития России предложения по данному вопросу в порядке, установленном постановлением Правительства Российской Федерации от 19 июня 2012 г. № 603 «О взаимодействии федеральных органов исполнительной власти с Евразийской экономической комиссией» (далее – Положение о взаимодействии федеральных органов исполнительной власти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с Комиссией). Минэкономразвития России обеспечить в установленном порядке направление в Комиссию предложения, представленного Росалкогольрегулированием.</a:t>
            </a:r>
          </a:p>
          <a:p>
            <a:r>
              <a:rPr lang="ru-RU" sz="1200" kern="1200" dirty="0" smtClean="0">
                <a:solidFill>
                  <a:schemeClr val="tx1"/>
                </a:solidFill>
                <a:effectLst/>
                <a:latin typeface="+mn-lt"/>
                <a:ea typeface="+mn-ea"/>
                <a:cs typeface="+mn-cs"/>
              </a:rPr>
              <a:t>По результатам юридической экспертизы, проведенной Правовым департаментом Комиссии, проект технического регламента был существенно доработан и письмом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от 22 мая 2015 г. № ВК-1273/16 доработанный проект технического регламента направлен в правительства государств – членов Евразийского экономического союза для рассмотрения с учетом результатов внутригосударственного согласования и представления в Комиссию позиции по неурегулированным разногласиям.</a:t>
            </a:r>
          </a:p>
          <a:p>
            <a:r>
              <a:rPr lang="ru-RU" sz="1200" kern="1200" dirty="0" smtClean="0">
                <a:solidFill>
                  <a:schemeClr val="tx1"/>
                </a:solidFill>
                <a:effectLst/>
                <a:latin typeface="+mn-lt"/>
                <a:ea typeface="+mn-ea"/>
                <a:cs typeface="+mn-cs"/>
              </a:rPr>
              <a:t>Минэкономразвития России письмом от 9 июля 2015 г. № 18244-ЛА/Д10и направило в Комиссию предложения и замечания к доработанному проекту технического регламента.</a:t>
            </a:r>
          </a:p>
          <a:p>
            <a:r>
              <a:rPr lang="ru-RU" sz="1200" kern="1200" dirty="0" smtClean="0">
                <a:solidFill>
                  <a:schemeClr val="tx1"/>
                </a:solidFill>
                <a:effectLst/>
                <a:latin typeface="+mn-lt"/>
                <a:ea typeface="+mn-ea"/>
                <a:cs typeface="+mn-cs"/>
              </a:rPr>
              <a:t>В целях рассмотрения неурегулированных разногласий государств-членов, а также замечаний и предложений по проекту технического регламента и дальнейшего рассмотрения на заседании Консультативного комитета и Коллегии Комиссии 8 октября 2015 года Комиссией проведено совещание в формате видеоконференции с участием руководителей (заместителей руководителей) представителей органов государств-членов (далее – Совещание). От российской стороны в совещании участие приняло </a:t>
            </a:r>
            <a:r>
              <a:rPr lang="ru-RU" sz="1200" kern="1200" dirty="0" err="1" smtClean="0">
                <a:solidFill>
                  <a:schemeClr val="tx1"/>
                </a:solidFill>
                <a:effectLst/>
                <a:latin typeface="+mn-lt"/>
                <a:ea typeface="+mn-ea"/>
                <a:cs typeface="+mn-cs"/>
              </a:rPr>
              <a:t>Росалкогольрегулирование</a:t>
            </a:r>
            <a:r>
              <a:rPr lang="ru-RU" sz="1200" kern="1200" dirty="0" smtClean="0">
                <a:solidFill>
                  <a:schemeClr val="tx1"/>
                </a:solidFill>
                <a:effectLst/>
                <a:latin typeface="+mn-lt"/>
                <a:ea typeface="+mn-ea"/>
                <a:cs typeface="+mn-cs"/>
              </a:rPr>
              <a:t>, в Минэкономразвития России информации о проведении совещания не поступало.</a:t>
            </a:r>
          </a:p>
          <a:p>
            <a:r>
              <a:rPr lang="ru-RU" sz="1200" kern="1200" dirty="0" smtClean="0">
                <a:solidFill>
                  <a:schemeClr val="tx1"/>
                </a:solidFill>
                <a:effectLst/>
                <a:latin typeface="+mn-lt"/>
                <a:ea typeface="+mn-ea"/>
                <a:cs typeface="+mn-cs"/>
              </a:rPr>
              <a:t>В отношении проекта технического регламента до настоящего времени сохраняются следующие неурегулированные разногласия сторон.</a:t>
            </a:r>
          </a:p>
          <a:p>
            <a:pPr lvl="0"/>
            <a:r>
              <a:rPr lang="ru-RU" sz="1200" kern="1200" dirty="0" smtClean="0">
                <a:solidFill>
                  <a:schemeClr val="tx1"/>
                </a:solidFill>
                <a:effectLst/>
                <a:latin typeface="+mn-lt"/>
                <a:ea typeface="+mn-ea"/>
                <a:cs typeface="+mn-cs"/>
              </a:rPr>
              <a:t>Пункт 25 проекта технического регламента предусматривает, что объем потребительской упаковки слабоалкогольных напитков не должен превышать 330 мл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(за исключением слабоалкогольных напитков брожения). Указанное положение – позиция российской стороны, отраженная в таблице предложений российской стороны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(не поддерживается сторонами: Республикой Казахстан, Республикой Беларусь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и Кыргызской Республикой). </a:t>
            </a:r>
          </a:p>
          <a:p>
            <a:pPr lvl="0"/>
            <a:r>
              <a:rPr lang="ru-RU" sz="1200" kern="1200" dirty="0" smtClean="0">
                <a:solidFill>
                  <a:schemeClr val="tx1"/>
                </a:solidFill>
                <a:effectLst/>
                <a:latin typeface="+mn-lt"/>
                <a:ea typeface="+mn-ea"/>
                <a:cs typeface="+mn-cs"/>
              </a:rPr>
              <a:t>Пункт 5 проекта технического регламента устанавливает определение понятия «пиво», предусматривающее ограничение применения сахаросодержащих продуктов при его производстве в размере 10%. По результатам внутригосударственного согласования российская сторона указывала на иной объем сахаросодержащих продуктов – не более 2%.</a:t>
            </a:r>
          </a:p>
          <a:p>
            <a:pPr lvl="0"/>
            <a:r>
              <a:rPr lang="ru-RU" sz="1200" kern="1200" dirty="0" smtClean="0">
                <a:solidFill>
                  <a:schemeClr val="tx1"/>
                </a:solidFill>
                <a:effectLst/>
                <a:latin typeface="+mn-lt"/>
                <a:ea typeface="+mn-ea"/>
                <a:cs typeface="+mn-cs"/>
              </a:rPr>
              <a:t>Пункт 5 проекта технического регламента устанавливает определение понятия «слабоалкогольные напитки», предусматривающее, в том числе запрет использования тонизирующих веществ (компонентов) в слабоалкогольных напитках. </a:t>
            </a:r>
          </a:p>
          <a:p>
            <a:r>
              <a:rPr lang="ru-RU" sz="1200" kern="1200" dirty="0" smtClean="0">
                <a:solidFill>
                  <a:schemeClr val="tx1"/>
                </a:solidFill>
                <a:effectLst/>
                <a:latin typeface="+mn-lt"/>
                <a:ea typeface="+mn-ea"/>
                <a:cs typeface="+mn-cs"/>
              </a:rPr>
              <a:t>Следует отметить, что Республика Казахстан предлагает исключить указанный запрет. Вместе с тем итоги внутригосударственного согласования российской стороны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не содержат предложений по запрету использования тонизирующих веществ (компонентов) в слабоалкогольных напитках. </a:t>
            </a:r>
          </a:p>
          <a:p>
            <a:r>
              <a:rPr lang="ru-RU" sz="1200" kern="1200" dirty="0" smtClean="0">
                <a:solidFill>
                  <a:schemeClr val="tx1"/>
                </a:solidFill>
                <a:effectLst/>
                <a:latin typeface="+mn-lt"/>
                <a:ea typeface="+mn-ea"/>
                <a:cs typeface="+mn-cs"/>
              </a:rPr>
              <a:t>В связи с этим, по данным Комиссии, на 7-м заседании Консультативного комитета 29 ноября 2013 года, российская сторона не поддержала предложение Республики Казахстан по исключению указанного требования. </a:t>
            </a:r>
          </a:p>
          <a:p>
            <a:pPr lvl="0"/>
            <a:r>
              <a:rPr lang="ru-RU" sz="1200" kern="1200" dirty="0" smtClean="0">
                <a:solidFill>
                  <a:schemeClr val="tx1"/>
                </a:solidFill>
                <a:effectLst/>
                <a:latin typeface="+mn-lt"/>
                <a:ea typeface="+mn-ea"/>
                <a:cs typeface="+mn-cs"/>
              </a:rPr>
              <a:t>Пунктом 43 проекта технического регламента установлено, что оценка соответствия алкогольной продукции требованиям технического регламента проводится в форме подтверждения соответствия (декларирования соответствия)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(за исключением алкогольной продукции нового вида). Республика Беларусь предлагает заменить форму подтверждения соответствия алкогольной продукции на сертификацию. По результатам внутригосударственного согласования российская сторона не высказывала предложений по замене формы подтверждения соответствия. По данным Комиссии на 7-м заседании Консультативного комитета 29 ноября 2013 года российская сторона не поддержала предложение белорусской стороны.</a:t>
            </a:r>
          </a:p>
          <a:p>
            <a:pPr lvl="0"/>
            <a:r>
              <a:rPr lang="ru-RU" sz="1200" kern="1200" dirty="0" smtClean="0">
                <a:solidFill>
                  <a:schemeClr val="tx1"/>
                </a:solidFill>
                <a:effectLst/>
                <a:latin typeface="+mn-lt"/>
                <a:ea typeface="+mn-ea"/>
                <a:cs typeface="+mn-cs"/>
              </a:rPr>
              <a:t> Проект Решения Коллегии Комиссии «О порядке введения в действие технического регламента Евразийского экономического союза «О безопасности алкогольной продукции» предусматривает запрет с 15 апреля 2018 года добавления ректификованного этилового спирта в вина ликерные, вина фруктовые, вина фруктовые крепленые, сусло фруктовое </a:t>
            </a:r>
            <a:r>
              <a:rPr lang="ru-RU" sz="1200" kern="1200" dirty="0" err="1" smtClean="0">
                <a:solidFill>
                  <a:schemeClr val="tx1"/>
                </a:solidFill>
                <a:effectLst/>
                <a:latin typeface="+mn-lt"/>
                <a:ea typeface="+mn-ea"/>
                <a:cs typeface="+mn-cs"/>
              </a:rPr>
              <a:t>сброженно</a:t>
            </a:r>
            <a:r>
              <a:rPr lang="ru-RU" sz="1200" kern="1200" dirty="0" smtClean="0">
                <a:solidFill>
                  <a:schemeClr val="tx1"/>
                </a:solidFill>
                <a:effectLst/>
                <a:latin typeface="+mn-lt"/>
                <a:ea typeface="+mn-ea"/>
                <a:cs typeface="+mn-cs"/>
              </a:rPr>
              <a:t>-спиртованное (фруктовый </a:t>
            </a:r>
            <a:r>
              <a:rPr lang="ru-RU" sz="1200" kern="1200" dirty="0" err="1" smtClean="0">
                <a:solidFill>
                  <a:schemeClr val="tx1"/>
                </a:solidFill>
                <a:effectLst/>
                <a:latin typeface="+mn-lt"/>
                <a:ea typeface="+mn-ea"/>
                <a:cs typeface="+mn-cs"/>
              </a:rPr>
              <a:t>сброженно</a:t>
            </a:r>
            <a:r>
              <a:rPr lang="ru-RU" sz="1200" kern="1200" dirty="0" smtClean="0">
                <a:solidFill>
                  <a:schemeClr val="tx1"/>
                </a:solidFill>
                <a:effectLst/>
                <a:latin typeface="+mn-lt"/>
                <a:ea typeface="+mn-ea"/>
                <a:cs typeface="+mn-cs"/>
              </a:rPr>
              <a:t>-спиртованный материал) при их производстве и выпуске в обращение. Республика Беларусь предлагает исключить положение о введении запрета на применение спирта этилового ректификованного из пищевого сырья при изготовлении фруктовых крепленых вин. По результатам внутригосударственного согласования российская сторона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не высказывала предложений в указанной части. По данным Комиссии на 7-м заседании Консультативного комитета 29 ноября 2013 года российская сторона не поддержала предложение белорусской стороны.</a:t>
            </a:r>
          </a:p>
          <a:p>
            <a:r>
              <a:rPr lang="ru-RU" sz="1200" kern="1200" dirty="0" smtClean="0">
                <a:solidFill>
                  <a:schemeClr val="tx1"/>
                </a:solidFill>
                <a:effectLst/>
                <a:latin typeface="+mn-lt"/>
                <a:ea typeface="+mn-ea"/>
                <a:cs typeface="+mn-cs"/>
              </a:rPr>
              <a:t>По  итогам совещания 8 октября 2015 года </a:t>
            </a:r>
            <a:r>
              <a:rPr lang="ru-RU" sz="1200" kern="1200" dirty="0" err="1" smtClean="0">
                <a:solidFill>
                  <a:schemeClr val="tx1"/>
                </a:solidFill>
                <a:effectLst/>
                <a:latin typeface="+mn-lt"/>
                <a:ea typeface="+mn-ea"/>
                <a:cs typeface="+mn-cs"/>
              </a:rPr>
              <a:t>Росалкогольрегулирование</a:t>
            </a:r>
            <a:r>
              <a:rPr lang="ru-RU" sz="1200" kern="1200" dirty="0" smtClean="0">
                <a:solidFill>
                  <a:schemeClr val="tx1"/>
                </a:solidFill>
                <a:effectLst/>
                <a:latin typeface="+mn-lt"/>
                <a:ea typeface="+mn-ea"/>
                <a:cs typeface="+mn-cs"/>
              </a:rPr>
              <a:t>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и Департамент технического регулирования и аккредитации Комиссии внес ряд изменений в проект технического регламента. </a:t>
            </a:r>
            <a:r>
              <a:rPr lang="ru-RU" sz="1200" b="1" kern="1200" dirty="0" smtClean="0">
                <a:solidFill>
                  <a:schemeClr val="tx1"/>
                </a:solidFill>
                <a:effectLst/>
                <a:latin typeface="+mn-lt"/>
                <a:ea typeface="+mn-ea"/>
                <a:cs typeface="+mn-cs"/>
              </a:rPr>
              <a:t>Обращаем внимание на следующие изменения.</a:t>
            </a:r>
          </a:p>
          <a:p>
            <a:pPr lvl="0"/>
            <a:r>
              <a:rPr lang="ru-RU" sz="1200" kern="1200" dirty="0" smtClean="0">
                <a:solidFill>
                  <a:schemeClr val="tx1"/>
                </a:solidFill>
                <a:effectLst/>
                <a:latin typeface="+mn-lt"/>
                <a:ea typeface="+mn-ea"/>
                <a:cs typeface="+mn-cs"/>
              </a:rPr>
              <a:t>Предлагается изменить редакцию понятия «пивоваренное сырье» – «пищевая продукция, используемая для изготовления пива и (или) напитков, изготавливаемых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на основе пива (пивных напитков), в том числе пивоваренный солод, специальный пивоваренный солод, концентрат пивного сусла, солодовый экстракт, </a:t>
            </a:r>
            <a:r>
              <a:rPr lang="ru-RU" sz="1200" kern="1200" dirty="0" err="1" smtClean="0">
                <a:solidFill>
                  <a:schemeClr val="tx1"/>
                </a:solidFill>
                <a:effectLst/>
                <a:latin typeface="+mn-lt"/>
                <a:ea typeface="+mn-ea"/>
                <a:cs typeface="+mn-cs"/>
              </a:rPr>
              <a:t>зернопродукты</a:t>
            </a:r>
            <a:r>
              <a:rPr lang="ru-RU" sz="1200" kern="1200" dirty="0" smtClean="0">
                <a:solidFill>
                  <a:schemeClr val="tx1"/>
                </a:solidFill>
                <a:effectLst/>
                <a:latin typeface="+mn-lt"/>
                <a:ea typeface="+mn-ea"/>
                <a:cs typeface="+mn-cs"/>
              </a:rPr>
              <a:t>, хмель, </a:t>
            </a:r>
            <a:r>
              <a:rPr lang="ru-RU" sz="1200" kern="1200" dirty="0" err="1" smtClean="0">
                <a:solidFill>
                  <a:schemeClr val="tx1"/>
                </a:solidFill>
                <a:effectLst/>
                <a:latin typeface="+mn-lt"/>
                <a:ea typeface="+mn-ea"/>
                <a:cs typeface="+mn-cs"/>
              </a:rPr>
              <a:t>хмелепродукты</a:t>
            </a:r>
            <a:r>
              <a:rPr lang="ru-RU" sz="1200" kern="1200" dirty="0" smtClean="0">
                <a:solidFill>
                  <a:schemeClr val="tx1"/>
                </a:solidFill>
                <a:effectLst/>
                <a:latin typeface="+mn-lt"/>
                <a:ea typeface="+mn-ea"/>
                <a:cs typeface="+mn-cs"/>
              </a:rPr>
              <a:t>, сахаросодержащие продукты и продукты их переработки (сахарный колер), плодовое и иное растительное сырье и (или) продукты их переработки, натуральные </a:t>
            </a:r>
            <a:r>
              <a:rPr lang="ru-RU" sz="1200" kern="1200" dirty="0" err="1" smtClean="0">
                <a:solidFill>
                  <a:schemeClr val="tx1"/>
                </a:solidFill>
                <a:effectLst/>
                <a:latin typeface="+mn-lt"/>
                <a:ea typeface="+mn-ea"/>
                <a:cs typeface="+mn-cs"/>
              </a:rPr>
              <a:t>вкусоароматические</a:t>
            </a:r>
            <a:r>
              <a:rPr lang="ru-RU" sz="1200" kern="1200" dirty="0" smtClean="0">
                <a:solidFill>
                  <a:schemeClr val="tx1"/>
                </a:solidFill>
                <a:effectLst/>
                <a:latin typeface="+mn-lt"/>
                <a:ea typeface="+mn-ea"/>
                <a:cs typeface="+mn-cs"/>
              </a:rPr>
              <a:t> вещества, физиологически функциональные пищевые компоненты», исключив из него слова «и продукты их переработки (сахарный колер), плодовое и иное растительное сырье и (или) продукты их переработки, натуральные </a:t>
            </a:r>
            <a:r>
              <a:rPr lang="ru-RU" sz="1200" kern="1200" dirty="0" err="1" smtClean="0">
                <a:solidFill>
                  <a:schemeClr val="tx1"/>
                </a:solidFill>
                <a:effectLst/>
                <a:latin typeface="+mn-lt"/>
                <a:ea typeface="+mn-ea"/>
                <a:cs typeface="+mn-cs"/>
              </a:rPr>
              <a:t>вкусоароматические</a:t>
            </a:r>
            <a:r>
              <a:rPr lang="ru-RU" sz="1200" kern="1200" dirty="0" smtClean="0">
                <a:solidFill>
                  <a:schemeClr val="tx1"/>
                </a:solidFill>
                <a:effectLst/>
                <a:latin typeface="+mn-lt"/>
                <a:ea typeface="+mn-ea"/>
                <a:cs typeface="+mn-cs"/>
              </a:rPr>
              <a:t> вещества, физиологически функциональные пищевые компоненты». </a:t>
            </a:r>
          </a:p>
          <a:p>
            <a:r>
              <a:rPr lang="ru-RU" sz="1200" kern="1200" dirty="0" smtClean="0">
                <a:solidFill>
                  <a:schemeClr val="tx1"/>
                </a:solidFill>
                <a:effectLst/>
                <a:latin typeface="+mn-lt"/>
                <a:ea typeface="+mn-ea"/>
                <a:cs typeface="+mn-cs"/>
              </a:rPr>
              <a:t>Таким образом, предлагается представить определение понятия «пивоваренное сырье» в следующей редакции: «пищевая продукция, используемая для изготовления пива и (или) напитков, изготавливаемых на основе пива (пивных напитков), в том числе пивоваренный солод, специальный пивоваренный солод, концентрат пивного сусла, солодовый экстракт, </a:t>
            </a:r>
            <a:r>
              <a:rPr lang="ru-RU" sz="1200" kern="1200" dirty="0" err="1" smtClean="0">
                <a:solidFill>
                  <a:schemeClr val="tx1"/>
                </a:solidFill>
                <a:effectLst/>
                <a:latin typeface="+mn-lt"/>
                <a:ea typeface="+mn-ea"/>
                <a:cs typeface="+mn-cs"/>
              </a:rPr>
              <a:t>зернопродукты</a:t>
            </a:r>
            <a:r>
              <a:rPr lang="ru-RU" sz="1200" kern="1200" dirty="0" smtClean="0">
                <a:solidFill>
                  <a:schemeClr val="tx1"/>
                </a:solidFill>
                <a:effectLst/>
                <a:latin typeface="+mn-lt"/>
                <a:ea typeface="+mn-ea"/>
                <a:cs typeface="+mn-cs"/>
              </a:rPr>
              <a:t>, хмель, </a:t>
            </a:r>
            <a:r>
              <a:rPr lang="ru-RU" sz="1200" kern="1200" dirty="0" err="1" smtClean="0">
                <a:solidFill>
                  <a:schemeClr val="tx1"/>
                </a:solidFill>
                <a:effectLst/>
                <a:latin typeface="+mn-lt"/>
                <a:ea typeface="+mn-ea"/>
                <a:cs typeface="+mn-cs"/>
              </a:rPr>
              <a:t>хмелепродукты</a:t>
            </a:r>
            <a:r>
              <a:rPr lang="ru-RU" sz="1200" kern="1200" dirty="0" smtClean="0">
                <a:solidFill>
                  <a:schemeClr val="tx1"/>
                </a:solidFill>
                <a:effectLst/>
                <a:latin typeface="+mn-lt"/>
                <a:ea typeface="+mn-ea"/>
                <a:cs typeface="+mn-cs"/>
              </a:rPr>
              <a:t>, сахаросодержащие продукты.</a:t>
            </a:r>
          </a:p>
          <a:p>
            <a:r>
              <a:rPr lang="ru-RU" sz="1200" b="1" kern="1200" dirty="0" smtClean="0">
                <a:solidFill>
                  <a:schemeClr val="tx1"/>
                </a:solidFill>
                <a:effectLst/>
                <a:latin typeface="+mn-lt"/>
                <a:ea typeface="+mn-ea"/>
                <a:cs typeface="+mn-cs"/>
              </a:rPr>
              <a:t>По мнению представителей бизнес-сообщества </a:t>
            </a:r>
            <a:r>
              <a:rPr lang="ru-RU" sz="1200" kern="1200" dirty="0" smtClean="0">
                <a:solidFill>
                  <a:schemeClr val="tx1"/>
                </a:solidFill>
                <a:effectLst/>
                <a:latin typeface="+mn-lt"/>
                <a:ea typeface="+mn-ea"/>
                <a:cs typeface="+mn-cs"/>
              </a:rPr>
              <a:t>новая редакция может привести к ограничениям использования той или иной рецептуры.</a:t>
            </a:r>
          </a:p>
          <a:p>
            <a:r>
              <a:rPr lang="ru-RU" sz="1200" kern="1200" dirty="0" smtClean="0">
                <a:solidFill>
                  <a:schemeClr val="tx1"/>
                </a:solidFill>
                <a:effectLst/>
                <a:latin typeface="+mn-lt"/>
                <a:ea typeface="+mn-ea"/>
                <a:cs typeface="+mn-cs"/>
              </a:rPr>
              <a:t>Представляется нецелесообразным изменять редакцию понятия «пивоваренное сырье», представив ее в редакции, одобренной в рамках внутригосударственного согласования в Российской Федерации.</a:t>
            </a:r>
          </a:p>
          <a:p>
            <a:pPr lvl="0"/>
            <a:r>
              <a:rPr lang="ru-RU" sz="1200" kern="1200" dirty="0" smtClean="0">
                <a:solidFill>
                  <a:schemeClr val="tx1"/>
                </a:solidFill>
                <a:effectLst/>
                <a:latin typeface="+mn-lt"/>
                <a:ea typeface="+mn-ea"/>
                <a:cs typeface="+mn-cs"/>
              </a:rPr>
              <a:t>Предлагается дополнить проект технического регламента понятием «контрольный образец алкогольной продукции» - «образец продукции, отобранный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от партии продукции, выпускаемой в обращение, в целях решения спорных вопросов между сторонами относительно ее подлинности и соответствия требованиям регламента».</a:t>
            </a:r>
          </a:p>
          <a:p>
            <a:r>
              <a:rPr lang="ru-RU" sz="1200" kern="1200" dirty="0" smtClean="0">
                <a:solidFill>
                  <a:schemeClr val="tx1"/>
                </a:solidFill>
                <a:effectLst/>
                <a:latin typeface="+mn-lt"/>
                <a:ea typeface="+mn-ea"/>
                <a:cs typeface="+mn-cs"/>
              </a:rPr>
              <a:t>Обращаем внимание, что по тексту проекта технического регламента указанное понятие не встречается, таким образом, его включение в проект технического регламента представляется избыточным.</a:t>
            </a:r>
          </a:p>
          <a:p>
            <a:r>
              <a:rPr lang="ru-RU" sz="1200" b="1" kern="1200" dirty="0" smtClean="0">
                <a:solidFill>
                  <a:schemeClr val="tx1"/>
                </a:solidFill>
                <a:effectLst/>
                <a:latin typeface="+mn-lt"/>
                <a:ea typeface="+mn-ea"/>
                <a:cs typeface="+mn-cs"/>
              </a:rPr>
              <a:t>Вывод: таким образом, проект технического регламента поддерживается при условии его доработки с учетом замечаний российской стороны.</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 результатам обсуждения на Консультативном комитете при Коллегии Комиссии 17-18 октября 2015 г. разногласия по проекту технического регламента урегулированы не были. </a:t>
            </a:r>
          </a:p>
          <a:p>
            <a:r>
              <a:rPr lang="ru-RU" sz="1200" kern="1200" dirty="0" smtClean="0">
                <a:solidFill>
                  <a:schemeClr val="tx1"/>
                </a:solidFill>
                <a:effectLst/>
                <a:latin typeface="+mn-lt"/>
                <a:ea typeface="+mn-ea"/>
                <a:cs typeface="+mn-cs"/>
              </a:rPr>
              <a:t>По результатам обсуждения </a:t>
            </a:r>
            <a:r>
              <a:rPr lang="ru-RU" sz="1200" kern="1200" dirty="0" err="1" smtClean="0">
                <a:solidFill>
                  <a:schemeClr val="tx1"/>
                </a:solidFill>
                <a:effectLst/>
                <a:latin typeface="+mn-lt"/>
                <a:ea typeface="+mn-ea"/>
                <a:cs typeface="+mn-cs"/>
              </a:rPr>
              <a:t>Росалькогольрегулированию</a:t>
            </a:r>
            <a:r>
              <a:rPr lang="ru-RU" sz="1200" kern="1200" dirty="0" smtClean="0">
                <a:solidFill>
                  <a:schemeClr val="tx1"/>
                </a:solidFill>
                <a:effectLst/>
                <a:latin typeface="+mn-lt"/>
                <a:ea typeface="+mn-ea"/>
                <a:cs typeface="+mn-cs"/>
              </a:rPr>
              <a:t> было рекомендовано:</a:t>
            </a:r>
          </a:p>
          <a:p>
            <a:r>
              <a:rPr lang="ru-RU" sz="1200" kern="1200" dirty="0" smtClean="0">
                <a:solidFill>
                  <a:schemeClr val="tx1"/>
                </a:solidFill>
                <a:effectLst/>
                <a:latin typeface="+mn-lt"/>
                <a:ea typeface="+mn-ea"/>
                <a:cs typeface="+mn-cs"/>
              </a:rPr>
              <a:t>Совместно с уполномоченными органами Республики Армения провести дополнительные консультации. </a:t>
            </a:r>
          </a:p>
          <a:p>
            <a:r>
              <a:rPr lang="ru-RU" sz="1200" kern="1200" dirty="0" smtClean="0">
                <a:solidFill>
                  <a:schemeClr val="tx1"/>
                </a:solidFill>
                <a:effectLst/>
                <a:latin typeface="+mn-lt"/>
                <a:ea typeface="+mn-ea"/>
                <a:cs typeface="+mn-cs"/>
              </a:rPr>
              <a:t>Совместно с Роспотребнадзором представить в Комиссию обоснование установления в проекте технического регламента Союза «О безопасности алкогольной продукции» запрета использования тонизирующих веществ (компонентов)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слабоалкогольных напитках.</a:t>
            </a:r>
          </a:p>
          <a:p>
            <a:r>
              <a:rPr lang="ru-RU" sz="1200" b="1" kern="1200" dirty="0" smtClean="0">
                <a:solidFill>
                  <a:schemeClr val="tx1"/>
                </a:solidFill>
                <a:effectLst/>
                <a:latin typeface="+mn-lt"/>
                <a:ea typeface="+mn-ea"/>
                <a:cs typeface="+mn-cs"/>
              </a:rPr>
              <a:t>При этом пунктом 5.2 Протокола заседания Консультативного комитета Комиссии - Комиссии было поручено направить проект технического регламента и комплект документов к нему на рассмотрение на заседание Коллегии Комиссии в установленном порядке с учетом неурегулированных разногласий.</a:t>
            </a:r>
            <a:endParaRPr lang="ru-RU" sz="1200" kern="1200" dirty="0" smtClean="0">
              <a:solidFill>
                <a:schemeClr val="tx1"/>
              </a:solidFill>
              <a:effectLst/>
              <a:latin typeface="+mn-lt"/>
              <a:ea typeface="+mn-ea"/>
              <a:cs typeface="+mn-cs"/>
            </a:endParaRPr>
          </a:p>
          <a:p>
            <a:pPr eaLnBrk="1" hangingPunct="1">
              <a:spcBef>
                <a:spcPct val="0"/>
              </a:spcBef>
            </a:pPr>
            <a:endParaRPr lang="ru-RU" dirty="0" smtClean="0"/>
          </a:p>
        </p:txBody>
      </p:sp>
      <p:sp>
        <p:nvSpPr>
          <p:cNvPr id="1013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5454" fontAlgn="base">
              <a:spcBef>
                <a:spcPct val="0"/>
              </a:spcBef>
              <a:spcAft>
                <a:spcPct val="0"/>
              </a:spcAft>
              <a:defRPr/>
            </a:pPr>
            <a:fld id="{D56B8015-03A9-447D-99DE-6E6BCC765D47}" type="slidenum">
              <a:rPr lang="ru-RU">
                <a:solidFill>
                  <a:srgbClr val="000000"/>
                </a:solidFill>
                <a:cs typeface="Arial" charset="0"/>
              </a:rPr>
              <a:pPr defTabSz="925454" fontAlgn="base">
                <a:spcBef>
                  <a:spcPct val="0"/>
                </a:spcBef>
                <a:spcAft>
                  <a:spcPct val="0"/>
                </a:spcAft>
                <a:defRPr/>
              </a:pPr>
              <a:t>10</a:t>
            </a:fld>
            <a:endParaRPr lang="ru-RU">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Особо актуальной при применении технических регламентов является проблема разъяснений (толкований) положений технических регламентов.</a:t>
            </a:r>
          </a:p>
          <a:p>
            <a:pPr eaLnBrk="1" hangingPunct="1">
              <a:spcBef>
                <a:spcPct val="0"/>
              </a:spcBef>
            </a:pPr>
            <a:r>
              <a:rPr lang="ru-RU" dirty="0" smtClean="0"/>
              <a:t>В соответствии с Договором единственным органом, наделенный правом представления официальных разъяснений (толкования) в рамках Союза – является Суд Евразийского экономического союза (далее – Суд). Так, в соответствии с пунктом 46 Приложения № 2 к Договору Суд предоставляет разъяснения положений Договора, международных договоров в рамках Союза и решений органов Союза, а также по заявлению сотрудников и должностных лиц органов Союза и Суда положений Договора, международных договоров в рамках Союза и решений органов Союза, связанных с трудовыми правоотношениями.</a:t>
            </a:r>
          </a:p>
          <a:p>
            <a:pPr eaLnBrk="1" hangingPunct="1">
              <a:spcBef>
                <a:spcPct val="0"/>
              </a:spcBef>
            </a:pPr>
            <a:r>
              <a:rPr lang="ru-RU" dirty="0" smtClean="0"/>
              <a:t>Вместе с тем в условиях динамичного развития Союза, представляемых Судом разъяснений может быть недостаточно для эффективного введения бизнеса на территории Союза.</a:t>
            </a:r>
          </a:p>
          <a:p>
            <a:pPr eaLnBrk="1" hangingPunct="1">
              <a:spcBef>
                <a:spcPct val="0"/>
              </a:spcBef>
            </a:pPr>
            <a:r>
              <a:rPr lang="ru-RU" dirty="0" smtClean="0"/>
              <a:t>Бизнес обращается за разъяснениями в иные инстанции.</a:t>
            </a:r>
          </a:p>
          <a:p>
            <a:pPr eaLnBrk="1" hangingPunct="1">
              <a:spcBef>
                <a:spcPct val="0"/>
              </a:spcBef>
            </a:pPr>
            <a:r>
              <a:rPr lang="ru-RU" dirty="0" smtClean="0"/>
              <a:t>Так, в настоящее время представление разъяснений по обращениям заявителей осуществляют: Евразийская экономическая комиссия, </a:t>
            </a:r>
            <a:r>
              <a:rPr lang="ru-RU" dirty="0" err="1" smtClean="0"/>
              <a:t>Минпромторг</a:t>
            </a:r>
            <a:r>
              <a:rPr lang="ru-RU" dirty="0" smtClean="0"/>
              <a:t> России, Минсельхоз России, уполномоченные органы по контролю (надзору) за соблюдением требований технических регламентов, например, </a:t>
            </a:r>
            <a:r>
              <a:rPr lang="ru-RU" dirty="0" err="1" smtClean="0"/>
              <a:t>Роспотребнадзор</a:t>
            </a:r>
            <a:r>
              <a:rPr lang="ru-RU" dirty="0" smtClean="0"/>
              <a:t>, </a:t>
            </a:r>
            <a:r>
              <a:rPr lang="ru-RU" dirty="0" err="1" smtClean="0"/>
              <a:t>Росакогольрегулирование</a:t>
            </a:r>
            <a:r>
              <a:rPr lang="ru-RU" dirty="0" smtClean="0"/>
              <a:t>, </a:t>
            </a:r>
            <a:r>
              <a:rPr lang="ru-RU" dirty="0" err="1" smtClean="0"/>
              <a:t>Россельхознадзор</a:t>
            </a:r>
            <a:r>
              <a:rPr lang="ru-RU" dirty="0" smtClean="0"/>
              <a:t>, ФТС России, а также органы государственной власти Республики Беларусь и Республики Казахстан.</a:t>
            </a:r>
          </a:p>
          <a:p>
            <a:pPr eaLnBrk="1" hangingPunct="1">
              <a:spcBef>
                <a:spcPct val="0"/>
              </a:spcBef>
            </a:pPr>
            <a:r>
              <a:rPr lang="ru-RU" dirty="0" smtClean="0"/>
              <a:t>Следует отметить, что большое количество разъясняющих инстанций в свою очередь порождают большое противоречащих друг-другу разъяснений, что создает дополнительные сложности при введении бизнеса.</a:t>
            </a:r>
          </a:p>
          <a:p>
            <a:pPr eaLnBrk="1" hangingPunct="1">
              <a:spcBef>
                <a:spcPct val="0"/>
              </a:spcBef>
            </a:pPr>
            <a:r>
              <a:rPr lang="ru-RU" dirty="0" smtClean="0"/>
              <a:t>Отмечаем, что в соответствии с пунктом 13 Приложения № 1 Комиссия наделена правом выпускать рекомендации, не имеющие обязательного характера.</a:t>
            </a:r>
          </a:p>
          <a:p>
            <a:pPr eaLnBrk="1" hangingPunct="1">
              <a:spcBef>
                <a:spcPct val="0"/>
              </a:spcBef>
            </a:pPr>
            <a:r>
              <a:rPr lang="ru-RU" dirty="0" smtClean="0"/>
              <a:t>Разработка указанных рекомендация предусмотрена, в том числе в случае поступления от государств-членов и (или) юридических и физических лиц аналогичных запросов, касающихся, в том числе необходимости разъяснения вопросов применения положений решений Комиссии. В данном случае член Коллегии в соответствии с установленным Высшим советом Комиссии распределением обязанностей между членами Коллегии вправе инициировать разработку проекта соответствующей рекомендации Комиссии (пункт 98 Регламента работы Комиссии).</a:t>
            </a:r>
          </a:p>
          <a:p>
            <a:pPr eaLnBrk="1" hangingPunct="1">
              <a:spcBef>
                <a:spcPct val="0"/>
              </a:spcBef>
            </a:pPr>
            <a:r>
              <a:rPr lang="ru-RU" dirty="0" smtClean="0"/>
              <a:t>Необходимо отметить, что разработка рекомендаций потребует длительного времени, поскольку данные акты Комиссии потребуют проведения процедуры согласования между государствами-членами Союза в порядке и сроки установленные Регламентом работы Комиссии.</a:t>
            </a:r>
          </a:p>
          <a:p>
            <a:pPr eaLnBrk="1" hangingPunct="1">
              <a:spcBef>
                <a:spcPct val="0"/>
              </a:spcBef>
            </a:pPr>
            <a:r>
              <a:rPr lang="ru-RU" dirty="0" smtClean="0"/>
              <a:t>Кроме того, разработка указанных рекомендаций будет проводиться исключительно по наиболее важным вопросам, что в свою очередь не снимает проблемы, связанной с надлежащим применением требований технических регламентов и необходимости получения оперативных разъяснений по вопросам применения технических регламентов.</a:t>
            </a:r>
          </a:p>
          <a:p>
            <a:pPr eaLnBrk="1" hangingPunct="1">
              <a:spcBef>
                <a:spcPct val="0"/>
              </a:spcBef>
            </a:pPr>
            <a:r>
              <a:rPr lang="ru-RU" dirty="0" smtClean="0"/>
              <a:t>Таким образом, единственным выходом из сложившейся ситуации могло бы стать установление формализованной процедуры представления официальных разъяснений </a:t>
            </a:r>
            <a:br>
              <a:rPr lang="ru-RU" dirty="0" smtClean="0"/>
            </a:br>
            <a:r>
              <a:rPr lang="ru-RU" dirty="0" smtClean="0"/>
              <a:t>в отношении применения технических регламентов. Таковая в настоящее время отсутствует.</a:t>
            </a:r>
          </a:p>
          <a:p>
            <a:pPr eaLnBrk="1" hangingPunct="1">
              <a:spcBef>
                <a:spcPct val="0"/>
              </a:spcBef>
            </a:pPr>
            <a:r>
              <a:rPr lang="ru-RU" dirty="0" smtClean="0"/>
              <a:t>Один из подходов по указанному вопросу предлагается </a:t>
            </a:r>
            <a:r>
              <a:rPr lang="ru-RU" dirty="0" err="1" smtClean="0"/>
              <a:t>Минпромторгом</a:t>
            </a:r>
            <a:r>
              <a:rPr lang="ru-RU" dirty="0" smtClean="0"/>
              <a:t> России.</a:t>
            </a:r>
          </a:p>
          <a:p>
            <a:pPr eaLnBrk="1" hangingPunct="1">
              <a:spcBef>
                <a:spcPct val="0"/>
              </a:spcBef>
            </a:pPr>
            <a:r>
              <a:rPr lang="ru-RU" dirty="0" smtClean="0"/>
              <a:t>В соответствии с ним участниками процедур представления разъяснений являются наделенные полномочиями национальные органы государств - членов Таможенного союза, осуществляющие и (или) координирующие работы по техническому регулированию, орган Стороны, ответственный за разработку технического/ </a:t>
            </a:r>
            <a:r>
              <a:rPr lang="ru-RU" dirty="0" err="1" smtClean="0"/>
              <a:t>соразработчик</a:t>
            </a:r>
            <a:r>
              <a:rPr lang="ru-RU" dirty="0" smtClean="0"/>
              <a:t>  регламента Таможенного союза, орган Стороны – осуществляющий государственный контроль (надзор) за требованиями технического регламента Таможенного союза, таможенные органы Сторон и другие заинтересованные органы Сторон, а также представители бизнес - сообщества, органы по сертификации, испытательные лаборатории и другие заинтересованные лица.</a:t>
            </a:r>
          </a:p>
          <a:p>
            <a:pPr eaLnBrk="1" hangingPunct="1">
              <a:spcBef>
                <a:spcPct val="0"/>
              </a:spcBef>
            </a:pPr>
            <a:r>
              <a:rPr lang="ru-RU" dirty="0" smtClean="0"/>
              <a:t>В соответствии с указанным подходом органы Сторон – обеспечивают рассмотрение обращения заинтересованных лиц в отношении применения отдельных положений технического регламента и направляют предложения (позицию) по существу обращения (на электронном и бумажном носителях) (далее – экспертное заключение) в уполномоченный орган Стороны по техническому регулированию (например, </a:t>
            </a:r>
            <a:r>
              <a:rPr lang="ru-RU" dirty="0" err="1" smtClean="0"/>
              <a:t>Минпромторг</a:t>
            </a:r>
            <a:r>
              <a:rPr lang="ru-RU" dirty="0" smtClean="0"/>
              <a:t> России).</a:t>
            </a:r>
          </a:p>
          <a:p>
            <a:pPr eaLnBrk="1" hangingPunct="1">
              <a:spcBef>
                <a:spcPct val="0"/>
              </a:spcBef>
            </a:pPr>
            <a:r>
              <a:rPr lang="ru-RU" dirty="0" smtClean="0"/>
              <a:t>Уполномоченный орган Стороны по техническому регулированию обеспечивает  рассмотрение обращения применения отдельных положений технического регламента заинтересованных лиц (далее – разъяснения применения) </a:t>
            </a:r>
            <a:br>
              <a:rPr lang="ru-RU" dirty="0" smtClean="0"/>
            </a:br>
            <a:r>
              <a:rPr lang="ru-RU" dirty="0" smtClean="0"/>
              <a:t>и экспертное заключение заинтересованных органов Сторон и вырабатывает позицию о применении  отдельных положений технического регламента и опубликовывает разъяснения на своем официальном сайте в сети Интернет.</a:t>
            </a:r>
          </a:p>
          <a:p>
            <a:pPr eaLnBrk="1" hangingPunct="1">
              <a:spcBef>
                <a:spcPct val="0"/>
              </a:spcBef>
            </a:pPr>
            <a:r>
              <a:rPr lang="ru-RU" dirty="0" smtClean="0"/>
              <a:t>Сроки рассмотрения обращения заинтересованных лиц определяются в соответствии с законодательством  государств - членов Таможенного союза.</a:t>
            </a:r>
          </a:p>
          <a:p>
            <a:pPr eaLnBrk="1" hangingPunct="1">
              <a:spcBef>
                <a:spcPct val="0"/>
              </a:spcBef>
            </a:pPr>
            <a:r>
              <a:rPr lang="ru-RU" dirty="0" smtClean="0"/>
              <a:t>Уполномоченный орган Стороны по техническому регулированию направляет  копию разъяснения применения в Комиссию, которая размещается на официальном сайте Комиссии в сети Интернет в соответствующем разделе.</a:t>
            </a:r>
          </a:p>
          <a:p>
            <a:pPr eaLnBrk="1" hangingPunct="1">
              <a:spcBef>
                <a:spcPct val="0"/>
              </a:spcBef>
            </a:pPr>
            <a:r>
              <a:rPr lang="ru-RU" dirty="0" smtClean="0"/>
              <a:t>В случае, когда разъяснение подготовлено двумя или более уполномоченными  органами Сторон по техническому регулированию и имеет различия в  применении,  Комиссия информирует уполномоченные органы Стороны по техническому регулированию о проведении консультаций по выработке единой позиции и (или) урегулирования разногласий.</a:t>
            </a:r>
          </a:p>
          <a:p>
            <a:pPr eaLnBrk="1" hangingPunct="1">
              <a:spcBef>
                <a:spcPct val="0"/>
              </a:spcBef>
            </a:pPr>
            <a:r>
              <a:rPr lang="ru-RU" dirty="0" smtClean="0"/>
              <a:t>По итогам консультаций, оформленных протоколом, уполномоченные  органы  Стороны по техническому регулированию готовят единое разъяснение применения (экспертное заключение) и Комиссия размещает его на официальном сайте Комиссии в сети Интернет в соответствующем разделе. </a:t>
            </a:r>
          </a:p>
          <a:p>
            <a:pPr eaLnBrk="1" hangingPunct="1">
              <a:spcBef>
                <a:spcPct val="0"/>
              </a:spcBef>
            </a:pPr>
            <a:endParaRPr lang="ru-RU" dirty="0" smtClean="0"/>
          </a:p>
        </p:txBody>
      </p:sp>
      <p:sp>
        <p:nvSpPr>
          <p:cNvPr id="1054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5454" fontAlgn="base">
              <a:spcBef>
                <a:spcPct val="0"/>
              </a:spcBef>
              <a:spcAft>
                <a:spcPct val="0"/>
              </a:spcAft>
              <a:defRPr/>
            </a:pPr>
            <a:fld id="{8A3D1491-F5DF-458B-A3E1-A422094BA41F}" type="slidenum">
              <a:rPr lang="ru-RU">
                <a:solidFill>
                  <a:srgbClr val="000000"/>
                </a:solidFill>
                <a:cs typeface="Arial" charset="0"/>
              </a:rPr>
              <a:pPr defTabSz="925454" fontAlgn="base">
                <a:spcBef>
                  <a:spcPct val="0"/>
                </a:spcBef>
                <a:spcAft>
                  <a:spcPct val="0"/>
                </a:spcAft>
                <a:defRPr/>
              </a:pPr>
              <a:t>11</a:t>
            </a:fld>
            <a:endParaRPr lang="ru-RU">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соответствии с пунктом 13 Приложения № 1 к Договору о Союзе, подписанного 29 мая 2014 года (далее – Договор), Евразийская экономическая комиссия (далее – Комиссия) в пределах своих полномочий принимает решения, имеющие нормативно-правовой характер и обязательные для государств-членов, распоряжения, имеющие организационно-распорядительный характер, </a:t>
            </a:r>
            <a:r>
              <a:rPr lang="ru-RU" sz="1200" b="1" kern="1200" dirty="0" smtClean="0">
                <a:solidFill>
                  <a:schemeClr val="tx1"/>
                </a:solidFill>
                <a:effectLst/>
                <a:latin typeface="+mn-lt"/>
                <a:ea typeface="+mn-ea"/>
                <a:cs typeface="+mn-cs"/>
              </a:rPr>
              <a:t>и рекомендации, не имеющие обязательного характера.</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Необходимо отметить, что в соответствии с Договором принятие рекомендаций отнесено как к компетенции Совета Комиссии (пункт 29 Приложения № 1 к Договору), так и Коллегии Комиссии (пункт 43 Приложения № 1 к Договору).</a:t>
            </a:r>
          </a:p>
          <a:p>
            <a:r>
              <a:rPr lang="ru-RU" sz="1200" kern="1200" dirty="0" smtClean="0">
                <a:solidFill>
                  <a:schemeClr val="tx1"/>
                </a:solidFill>
                <a:effectLst/>
                <a:latin typeface="+mn-lt"/>
                <a:ea typeface="+mn-ea"/>
                <a:cs typeface="+mn-cs"/>
              </a:rPr>
              <a:t>Согласно подпункту 6 пункта 43 Приложения № 1 к Договору Коллегия Комиссии разрабатывает рекомендации по вопросам, касающимся формирования, функционирования и развития Союза.</a:t>
            </a:r>
          </a:p>
          <a:p>
            <a:r>
              <a:rPr lang="ru-RU" sz="1200" kern="1200" dirty="0" smtClean="0">
                <a:solidFill>
                  <a:schemeClr val="tx1"/>
                </a:solidFill>
                <a:effectLst/>
                <a:latin typeface="+mn-lt"/>
                <a:ea typeface="+mn-ea"/>
                <a:cs typeface="+mn-cs"/>
              </a:rPr>
              <a:t>В соответствии с пунктом 98 Регламента работы Комиссии, утвержденного Решением Высшего Евразийского экономического совета от 23 декабря 2014 г. № 98, (далее – Регламент работы Комиссии) разработка рекомендаций </a:t>
            </a:r>
            <a:r>
              <a:rPr lang="ru-RU" sz="1200" b="1" kern="1200" dirty="0" smtClean="0">
                <a:solidFill>
                  <a:schemeClr val="tx1"/>
                </a:solidFill>
                <a:effectLst/>
                <a:latin typeface="+mn-lt"/>
                <a:ea typeface="+mn-ea"/>
                <a:cs typeface="+mn-cs"/>
              </a:rPr>
              <a:t>предусмотрена в случае поступления от государств-членов и (или) юридических и физических лиц аналогичных запросов, касающихся, в том числе необходимости разъяснения вопросов применения положений решений Комиссии.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данном случае член Коллегии Комиссии в соответствии с установленным Высшим советом Комиссии распределением обязанностей между членами Коллегии Комиссии вправе </a:t>
            </a:r>
            <a:r>
              <a:rPr lang="ru-RU" sz="1200" b="1" kern="1200" dirty="0" smtClean="0">
                <a:solidFill>
                  <a:schemeClr val="tx1"/>
                </a:solidFill>
                <a:effectLst/>
                <a:latin typeface="+mn-lt"/>
                <a:ea typeface="+mn-ea"/>
                <a:cs typeface="+mn-cs"/>
              </a:rPr>
              <a:t>инициировать разработку</a:t>
            </a:r>
            <a:r>
              <a:rPr lang="ru-RU" sz="1200" kern="1200" dirty="0" smtClean="0">
                <a:solidFill>
                  <a:schemeClr val="tx1"/>
                </a:solidFill>
                <a:effectLst/>
                <a:latin typeface="+mn-lt"/>
                <a:ea typeface="+mn-ea"/>
                <a:cs typeface="+mn-cs"/>
              </a:rPr>
              <a:t> проекта соответствующей рекомендации Комиссии. </a:t>
            </a:r>
          </a:p>
          <a:p>
            <a:r>
              <a:rPr lang="ru-RU" sz="1200" kern="1200" dirty="0" smtClean="0">
                <a:solidFill>
                  <a:schemeClr val="tx1"/>
                </a:solidFill>
                <a:effectLst/>
                <a:latin typeface="+mn-lt"/>
                <a:ea typeface="+mn-ea"/>
                <a:cs typeface="+mn-cs"/>
              </a:rPr>
              <a:t>Учитывая изложенное, Минэкономразвития России предложило формализовать разъяснения технических регламентов, принимаемые Комиссией, в виде </a:t>
            </a:r>
            <a:r>
              <a:rPr lang="ru-RU" sz="1200" b="1" kern="1200" dirty="0" smtClean="0">
                <a:solidFill>
                  <a:schemeClr val="tx1"/>
                </a:solidFill>
                <a:effectLst/>
                <a:latin typeface="+mn-lt"/>
                <a:ea typeface="+mn-ea"/>
                <a:cs typeface="+mn-cs"/>
              </a:rPr>
              <a:t>соответствующих рекомендаций Комиссии.</a:t>
            </a:r>
          </a:p>
          <a:p>
            <a:r>
              <a:rPr lang="ru-RU" sz="1200" kern="1200" dirty="0" smtClean="0">
                <a:solidFill>
                  <a:schemeClr val="tx1"/>
                </a:solidFill>
                <a:effectLst/>
                <a:latin typeface="+mn-lt"/>
                <a:ea typeface="+mn-ea"/>
                <a:cs typeface="+mn-cs"/>
              </a:rPr>
              <a:t>Одновременно Минэкономразвития России отметило, что в связи с вступлением в силу Договора от 29 мая 2014 г., а также Регламента работы Комиссии, утвержденного Решением Высшего Евразийского экономического совета от 23 декабря 2014 г. № 98, Правительство Российской Федерации утвердило новое Положение о взаимодействии федеральных органов исполнительной власти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с Евразийской экономической комиссией» (далее – Положение о взаимодействии), утвержденное постановлением Правительства Российской Федерации от 21 октября 2015 г. № 1126 (вступило в силу с 4 ноября 2015 г.).</a:t>
            </a:r>
          </a:p>
          <a:p>
            <a:r>
              <a:rPr lang="ru-RU" sz="1200" kern="1200" dirty="0" smtClean="0">
                <a:solidFill>
                  <a:schemeClr val="tx1"/>
                </a:solidFill>
                <a:effectLst/>
                <a:latin typeface="+mn-lt"/>
                <a:ea typeface="+mn-ea"/>
                <a:cs typeface="+mn-cs"/>
              </a:rPr>
              <a:t>При этом Положением о взаимодействии регулируются вопросы подготовки и согласования федеральными органами исполнительной власти </a:t>
            </a:r>
            <a:r>
              <a:rPr lang="ru-RU" sz="1200" b="1" kern="1200" dirty="0" smtClean="0">
                <a:solidFill>
                  <a:schemeClr val="tx1"/>
                </a:solidFill>
                <a:effectLst/>
                <a:latin typeface="+mn-lt"/>
                <a:ea typeface="+mn-ea"/>
                <a:cs typeface="+mn-cs"/>
              </a:rPr>
              <a:t>проектов рекомендаций Комиссии.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Учитывая изложенное, Минэкономразвития России предложило доработать проект Порядка разъяснений положений ТР ЕАЭС (далее – проект порядка), ранее разработанный Минпромторгом России, с учетом Положения о взаимодействии.</a:t>
            </a:r>
          </a:p>
          <a:p>
            <a:r>
              <a:rPr lang="ru-RU" sz="1200" kern="1200" dirty="0" smtClean="0">
                <a:solidFill>
                  <a:schemeClr val="tx1"/>
                </a:solidFill>
                <a:effectLst/>
                <a:latin typeface="+mn-lt"/>
                <a:ea typeface="+mn-ea"/>
                <a:cs typeface="+mn-cs"/>
              </a:rPr>
              <a:t>В частности, Минэкономразвития России предложило установить в Порядке разъяснений</a:t>
            </a:r>
            <a:r>
              <a:rPr lang="ru-RU" sz="1200" i="0" kern="1200" dirty="0" smtClean="0">
                <a:solidFill>
                  <a:schemeClr val="tx1"/>
                </a:solidFill>
                <a:effectLst/>
                <a:latin typeface="+mn-lt"/>
                <a:ea typeface="+mn-ea"/>
                <a:cs typeface="+mn-cs"/>
              </a:rPr>
              <a:t> положение о необходимости направления федеральными органами исполнительной власти копий обращений заинтересованных лиц по вопросу применения технических регламентов и своих ответов в Минпромторг России</a:t>
            </a:r>
            <a:r>
              <a:rPr lang="ru-RU" sz="1200" i="1"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Минпромторг России, как орган по техническому регулированию, будет анализировать поступающую информацию и на ее основе проводить разработку соответствующих проектов рекомендаций Комиссии. </a:t>
            </a:r>
          </a:p>
          <a:p>
            <a:r>
              <a:rPr lang="ru-RU" sz="1200" kern="1200" dirty="0" smtClean="0">
                <a:solidFill>
                  <a:schemeClr val="tx1"/>
                </a:solidFill>
                <a:effectLst/>
                <a:latin typeface="+mn-lt"/>
                <a:ea typeface="+mn-ea"/>
                <a:cs typeface="+mn-cs"/>
              </a:rPr>
              <a:t>Указанные проекты рекомендаций Комиссии будут согласовываться Минпромторгом России в порядке, установленном Положением о взаимодействии, с заинтересованными федеральными органами исполнительной власти, а также через Минэкономразвития России направляться в Комиссию.</a:t>
            </a:r>
          </a:p>
          <a:p>
            <a:r>
              <a:rPr lang="ru-RU" sz="1200" kern="1200" dirty="0" smtClean="0">
                <a:solidFill>
                  <a:schemeClr val="tx1"/>
                </a:solidFill>
                <a:effectLst/>
                <a:latin typeface="+mn-lt"/>
                <a:ea typeface="+mn-ea"/>
                <a:cs typeface="+mn-cs"/>
              </a:rPr>
              <a:t>Следует отметить, что предложения Минэкономразвития России обсуждались 2 декабря 2015 г. на заседании подкомиссии по техническому регулированию, применению санитарных, ветеринарно-санитарных и фитосанитарных мер Правительственной комиссии по экономическому развитию и интеграции (пункт 3 раздела X протокола заседания подкомиссии от 2 декабря 2015 г. № 2).</a:t>
            </a:r>
          </a:p>
          <a:p>
            <a:r>
              <a:rPr lang="ru-RU" sz="1200" b="1" i="0" kern="1200" dirty="0" smtClean="0">
                <a:solidFill>
                  <a:schemeClr val="tx1"/>
                </a:solidFill>
                <a:effectLst/>
                <a:latin typeface="+mn-lt"/>
                <a:ea typeface="+mn-ea"/>
                <a:cs typeface="+mn-cs"/>
              </a:rPr>
              <a:t>По результатам заседания указанной подкомиссии Минпромторгу России совместно с Минэкономразвития России и иными заинтересованными федеральными органами исполнительной власти поручено доработать проект порядка разъяснений положений технических регламентов с учетом Положения о взаимодействии, а также Регламента работы Комиссии.</a:t>
            </a:r>
          </a:p>
          <a:p>
            <a:endParaRPr lang="ru-RU" dirty="0"/>
          </a:p>
        </p:txBody>
      </p:sp>
      <p:sp>
        <p:nvSpPr>
          <p:cNvPr id="4" name="Номер слайда 3"/>
          <p:cNvSpPr>
            <a:spLocks noGrp="1"/>
          </p:cNvSpPr>
          <p:nvPr>
            <p:ph type="sldNum" sz="quarter" idx="10"/>
          </p:nvPr>
        </p:nvSpPr>
        <p:spPr/>
        <p:txBody>
          <a:bodyPr/>
          <a:lstStyle/>
          <a:p>
            <a:pPr>
              <a:defRPr/>
            </a:pPr>
            <a:fld id="{D0E2F070-3168-4D51-B52A-C8B315C5843C}" type="slidenum">
              <a:rPr lang="ru-RU" smtClean="0"/>
              <a:pPr>
                <a:defRPr/>
              </a:pPr>
              <a:t>12</a:t>
            </a:fld>
            <a:endParaRPr lang="ru-RU"/>
          </a:p>
        </p:txBody>
      </p:sp>
    </p:spTree>
    <p:extLst>
      <p:ext uri="{BB962C8B-B14F-4D97-AF65-F5344CB8AC3E}">
        <p14:creationId xmlns:p14="http://schemas.microsoft.com/office/powerpoint/2010/main" val="2904053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6516" indent="-287122">
              <a:defRPr>
                <a:solidFill>
                  <a:schemeClr val="tx1"/>
                </a:solidFill>
                <a:latin typeface="Arial" charset="0"/>
              </a:defRPr>
            </a:lvl2pPr>
            <a:lvl3pPr marL="1148486" indent="-229697">
              <a:defRPr>
                <a:solidFill>
                  <a:schemeClr val="tx1"/>
                </a:solidFill>
                <a:latin typeface="Arial" charset="0"/>
              </a:defRPr>
            </a:lvl3pPr>
            <a:lvl4pPr marL="1607881" indent="-229697">
              <a:defRPr>
                <a:solidFill>
                  <a:schemeClr val="tx1"/>
                </a:solidFill>
                <a:latin typeface="Arial" charset="0"/>
              </a:defRPr>
            </a:lvl4pPr>
            <a:lvl5pPr marL="2067276" indent="-229697">
              <a:defRPr>
                <a:solidFill>
                  <a:schemeClr val="tx1"/>
                </a:solidFill>
                <a:latin typeface="Arial" charset="0"/>
              </a:defRPr>
            </a:lvl5pPr>
            <a:lvl6pPr marL="2526670" indent="-229697" eaLnBrk="0" fontAlgn="base" hangingPunct="0">
              <a:spcBef>
                <a:spcPct val="0"/>
              </a:spcBef>
              <a:spcAft>
                <a:spcPct val="0"/>
              </a:spcAft>
              <a:defRPr>
                <a:solidFill>
                  <a:schemeClr val="tx1"/>
                </a:solidFill>
                <a:latin typeface="Arial" charset="0"/>
              </a:defRPr>
            </a:lvl6pPr>
            <a:lvl7pPr marL="2986065" indent="-229697" eaLnBrk="0" fontAlgn="base" hangingPunct="0">
              <a:spcBef>
                <a:spcPct val="0"/>
              </a:spcBef>
              <a:spcAft>
                <a:spcPct val="0"/>
              </a:spcAft>
              <a:defRPr>
                <a:solidFill>
                  <a:schemeClr val="tx1"/>
                </a:solidFill>
                <a:latin typeface="Arial" charset="0"/>
              </a:defRPr>
            </a:lvl7pPr>
            <a:lvl8pPr marL="3445459" indent="-229697" eaLnBrk="0" fontAlgn="base" hangingPunct="0">
              <a:spcBef>
                <a:spcPct val="0"/>
              </a:spcBef>
              <a:spcAft>
                <a:spcPct val="0"/>
              </a:spcAft>
              <a:defRPr>
                <a:solidFill>
                  <a:schemeClr val="tx1"/>
                </a:solidFill>
                <a:latin typeface="Arial" charset="0"/>
              </a:defRPr>
            </a:lvl8pPr>
            <a:lvl9pPr marL="3904854" indent="-229697" eaLnBrk="0" fontAlgn="base" hangingPunct="0">
              <a:spcBef>
                <a:spcPct val="0"/>
              </a:spcBef>
              <a:spcAft>
                <a:spcPct val="0"/>
              </a:spcAft>
              <a:defRPr>
                <a:solidFill>
                  <a:schemeClr val="tx1"/>
                </a:solidFill>
                <a:latin typeface="Arial" charset="0"/>
              </a:defRPr>
            </a:lvl9pPr>
          </a:lstStyle>
          <a:p>
            <a:fld id="{1CE7D331-1641-4EAB-9005-8501168202FE}" type="slidenum">
              <a:rPr lang="ru-RU" altLang="ru-RU" smtClean="0"/>
              <a:pPr/>
              <a:t>13</a:t>
            </a:fld>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3216" y="9448403"/>
            <a:ext cx="2973187" cy="49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0" tIns="45847" rIns="91700" bIns="45847" anchor="b"/>
          <a:lstStyle>
            <a:lvl1pPr defTabSz="906463">
              <a:spcBef>
                <a:spcPct val="30000"/>
              </a:spcBef>
              <a:defRPr sz="1200">
                <a:solidFill>
                  <a:schemeClr val="tx1"/>
                </a:solidFill>
                <a:latin typeface="Calibri" pitchFamily="34" charset="0"/>
              </a:defRPr>
            </a:lvl1pPr>
            <a:lvl2pPr marL="742950" indent="-285750" defTabSz="906463">
              <a:spcBef>
                <a:spcPct val="30000"/>
              </a:spcBef>
              <a:defRPr sz="1200">
                <a:solidFill>
                  <a:schemeClr val="tx1"/>
                </a:solidFill>
                <a:latin typeface="Calibri" pitchFamily="34" charset="0"/>
              </a:defRPr>
            </a:lvl2pPr>
            <a:lvl3pPr marL="1143000" indent="-228600" defTabSz="906463">
              <a:spcBef>
                <a:spcPct val="30000"/>
              </a:spcBef>
              <a:defRPr sz="1200">
                <a:solidFill>
                  <a:schemeClr val="tx1"/>
                </a:solidFill>
                <a:latin typeface="Calibri" pitchFamily="34" charset="0"/>
              </a:defRPr>
            </a:lvl3pPr>
            <a:lvl4pPr marL="1600200" indent="-228600" defTabSz="906463">
              <a:spcBef>
                <a:spcPct val="30000"/>
              </a:spcBef>
              <a:defRPr sz="1200">
                <a:solidFill>
                  <a:schemeClr val="tx1"/>
                </a:solidFill>
                <a:latin typeface="Calibri" pitchFamily="34" charset="0"/>
              </a:defRPr>
            </a:lvl4pPr>
            <a:lvl5pPr marL="2057400" indent="-228600" defTabSz="906463">
              <a:spcBef>
                <a:spcPct val="30000"/>
              </a:spcBef>
              <a:defRPr sz="1200">
                <a:solidFill>
                  <a:schemeClr val="tx1"/>
                </a:solidFill>
                <a:latin typeface="Calibri" pitchFamily="34" charset="0"/>
              </a:defRPr>
            </a:lvl5pPr>
            <a:lvl6pPr marL="2514600" indent="-228600" defTabSz="906463" eaLnBrk="0" fontAlgn="base" hangingPunct="0">
              <a:spcBef>
                <a:spcPct val="30000"/>
              </a:spcBef>
              <a:spcAft>
                <a:spcPct val="0"/>
              </a:spcAft>
              <a:defRPr sz="1200">
                <a:solidFill>
                  <a:schemeClr val="tx1"/>
                </a:solidFill>
                <a:latin typeface="Calibri" pitchFamily="34" charset="0"/>
              </a:defRPr>
            </a:lvl6pPr>
            <a:lvl7pPr marL="2971800" indent="-228600" defTabSz="906463" eaLnBrk="0" fontAlgn="base" hangingPunct="0">
              <a:spcBef>
                <a:spcPct val="30000"/>
              </a:spcBef>
              <a:spcAft>
                <a:spcPct val="0"/>
              </a:spcAft>
              <a:defRPr sz="1200">
                <a:solidFill>
                  <a:schemeClr val="tx1"/>
                </a:solidFill>
                <a:latin typeface="Calibri" pitchFamily="34" charset="0"/>
              </a:defRPr>
            </a:lvl7pPr>
            <a:lvl8pPr marL="3429000" indent="-228600" defTabSz="906463" eaLnBrk="0" fontAlgn="base" hangingPunct="0">
              <a:spcBef>
                <a:spcPct val="30000"/>
              </a:spcBef>
              <a:spcAft>
                <a:spcPct val="0"/>
              </a:spcAft>
              <a:defRPr sz="1200">
                <a:solidFill>
                  <a:schemeClr val="tx1"/>
                </a:solidFill>
                <a:latin typeface="Calibri" pitchFamily="34" charset="0"/>
              </a:defRPr>
            </a:lvl8pPr>
            <a:lvl9pPr marL="3886200" indent="-228600" defTabSz="906463" eaLnBrk="0" fontAlgn="base" hangingPunct="0">
              <a:spcBef>
                <a:spcPct val="30000"/>
              </a:spcBef>
              <a:spcAft>
                <a:spcPct val="0"/>
              </a:spcAft>
              <a:defRPr sz="1200">
                <a:solidFill>
                  <a:schemeClr val="tx1"/>
                </a:solidFill>
                <a:latin typeface="Calibri" pitchFamily="34" charset="0"/>
              </a:defRPr>
            </a:lvl9pPr>
          </a:lstStyle>
          <a:p>
            <a:pPr algn="r" fontAlgn="base">
              <a:spcBef>
                <a:spcPct val="0"/>
              </a:spcBef>
              <a:spcAft>
                <a:spcPct val="0"/>
              </a:spcAft>
            </a:pPr>
            <a:fld id="{FF9721F3-1B4D-4BE1-AEBC-00564473036B}" type="slidenum">
              <a:rPr lang="ru-RU" altLang="ru-RU" sz="1800">
                <a:solidFill>
                  <a:srgbClr val="000000"/>
                </a:solidFill>
                <a:latin typeface="Arial" charset="0"/>
              </a:rPr>
              <a:pPr algn="r" fontAlgn="base">
                <a:spcBef>
                  <a:spcPct val="0"/>
                </a:spcBef>
                <a:spcAft>
                  <a:spcPct val="0"/>
                </a:spcAft>
              </a:pPr>
              <a:t>14</a:t>
            </a:fld>
            <a:endParaRPr lang="ru-RU" altLang="ru-RU" sz="1800">
              <a:solidFill>
                <a:srgbClr val="000000"/>
              </a:solidFill>
              <a:latin typeface="Arial"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700" tIns="45847" rIns="91700" bIns="45847" numCol="1" anchor="t" anchorCtr="0" compatLnSpc="1">
            <a:prstTxWarp prst="textNoShape">
              <a:avLst/>
            </a:prstTxWarp>
          </a:bodyPr>
          <a:lstStyle/>
          <a:p>
            <a:pPr>
              <a:spcBef>
                <a:spcPct val="0"/>
              </a:spcBef>
            </a:pPr>
            <a:endParaRPr lang="ru-RU" altLang="ru-RU" smtClean="0"/>
          </a:p>
        </p:txBody>
      </p:sp>
    </p:spTree>
    <p:extLst>
      <p:ext uri="{BB962C8B-B14F-4D97-AF65-F5344CB8AC3E}">
        <p14:creationId xmlns:p14="http://schemas.microsoft.com/office/powerpoint/2010/main" val="305113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327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6516" indent="-287122">
              <a:defRPr>
                <a:solidFill>
                  <a:schemeClr val="tx1"/>
                </a:solidFill>
                <a:latin typeface="Arial" charset="0"/>
              </a:defRPr>
            </a:lvl2pPr>
            <a:lvl3pPr marL="1148486" indent="-229697">
              <a:defRPr>
                <a:solidFill>
                  <a:schemeClr val="tx1"/>
                </a:solidFill>
                <a:latin typeface="Arial" charset="0"/>
              </a:defRPr>
            </a:lvl3pPr>
            <a:lvl4pPr marL="1607881" indent="-229697">
              <a:defRPr>
                <a:solidFill>
                  <a:schemeClr val="tx1"/>
                </a:solidFill>
                <a:latin typeface="Arial" charset="0"/>
              </a:defRPr>
            </a:lvl4pPr>
            <a:lvl5pPr marL="2067276" indent="-229697">
              <a:defRPr>
                <a:solidFill>
                  <a:schemeClr val="tx1"/>
                </a:solidFill>
                <a:latin typeface="Arial" charset="0"/>
              </a:defRPr>
            </a:lvl5pPr>
            <a:lvl6pPr marL="2526670" indent="-229697" eaLnBrk="0" fontAlgn="base" hangingPunct="0">
              <a:spcBef>
                <a:spcPct val="0"/>
              </a:spcBef>
              <a:spcAft>
                <a:spcPct val="0"/>
              </a:spcAft>
              <a:defRPr>
                <a:solidFill>
                  <a:schemeClr val="tx1"/>
                </a:solidFill>
                <a:latin typeface="Arial" charset="0"/>
              </a:defRPr>
            </a:lvl6pPr>
            <a:lvl7pPr marL="2986065" indent="-229697" eaLnBrk="0" fontAlgn="base" hangingPunct="0">
              <a:spcBef>
                <a:spcPct val="0"/>
              </a:spcBef>
              <a:spcAft>
                <a:spcPct val="0"/>
              </a:spcAft>
              <a:defRPr>
                <a:solidFill>
                  <a:schemeClr val="tx1"/>
                </a:solidFill>
                <a:latin typeface="Arial" charset="0"/>
              </a:defRPr>
            </a:lvl7pPr>
            <a:lvl8pPr marL="3445459" indent="-229697" eaLnBrk="0" fontAlgn="base" hangingPunct="0">
              <a:spcBef>
                <a:spcPct val="0"/>
              </a:spcBef>
              <a:spcAft>
                <a:spcPct val="0"/>
              </a:spcAft>
              <a:defRPr>
                <a:solidFill>
                  <a:schemeClr val="tx1"/>
                </a:solidFill>
                <a:latin typeface="Arial" charset="0"/>
              </a:defRPr>
            </a:lvl8pPr>
            <a:lvl9pPr marL="3904854" indent="-229697" eaLnBrk="0" fontAlgn="base" hangingPunct="0">
              <a:spcBef>
                <a:spcPct val="0"/>
              </a:spcBef>
              <a:spcAft>
                <a:spcPct val="0"/>
              </a:spcAft>
              <a:defRPr>
                <a:solidFill>
                  <a:schemeClr val="tx1"/>
                </a:solidFill>
                <a:latin typeface="Arial" charset="0"/>
              </a:defRPr>
            </a:lvl9pPr>
          </a:lstStyle>
          <a:p>
            <a:fld id="{9065A601-BCC6-4858-A20B-42EC2172481D}" type="slidenum">
              <a:rPr lang="ru-RU" altLang="ru-RU" smtClean="0"/>
              <a:pPr/>
              <a:t>2</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Нужно</a:t>
            </a:r>
            <a:r>
              <a:rPr lang="ru-RU" baseline="0" dirty="0" smtClean="0"/>
              <a:t> указать, </a:t>
            </a:r>
            <a:endParaRPr lang="ru-RU" dirty="0"/>
          </a:p>
        </p:txBody>
      </p:sp>
      <p:sp>
        <p:nvSpPr>
          <p:cNvPr id="4" name="Номер слайда 3"/>
          <p:cNvSpPr>
            <a:spLocks noGrp="1"/>
          </p:cNvSpPr>
          <p:nvPr>
            <p:ph type="sldNum" sz="quarter" idx="10"/>
          </p:nvPr>
        </p:nvSpPr>
        <p:spPr/>
        <p:txBody>
          <a:bodyPr/>
          <a:lstStyle/>
          <a:p>
            <a:fld id="{7B3E7902-CC05-4F5B-825B-C564E2760F65}"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106665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Обновить цифры</a:t>
            </a:r>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6516" indent="-287122">
              <a:defRPr>
                <a:solidFill>
                  <a:schemeClr val="tx1"/>
                </a:solidFill>
                <a:latin typeface="Arial" charset="0"/>
              </a:defRPr>
            </a:lvl2pPr>
            <a:lvl3pPr marL="1148486" indent="-229697">
              <a:defRPr>
                <a:solidFill>
                  <a:schemeClr val="tx1"/>
                </a:solidFill>
                <a:latin typeface="Arial" charset="0"/>
              </a:defRPr>
            </a:lvl3pPr>
            <a:lvl4pPr marL="1607881" indent="-229697">
              <a:defRPr>
                <a:solidFill>
                  <a:schemeClr val="tx1"/>
                </a:solidFill>
                <a:latin typeface="Arial" charset="0"/>
              </a:defRPr>
            </a:lvl4pPr>
            <a:lvl5pPr marL="2067276" indent="-229697">
              <a:defRPr>
                <a:solidFill>
                  <a:schemeClr val="tx1"/>
                </a:solidFill>
                <a:latin typeface="Arial" charset="0"/>
              </a:defRPr>
            </a:lvl5pPr>
            <a:lvl6pPr marL="2526670" indent="-229697" eaLnBrk="0" fontAlgn="base" hangingPunct="0">
              <a:spcBef>
                <a:spcPct val="0"/>
              </a:spcBef>
              <a:spcAft>
                <a:spcPct val="0"/>
              </a:spcAft>
              <a:defRPr>
                <a:solidFill>
                  <a:schemeClr val="tx1"/>
                </a:solidFill>
                <a:latin typeface="Arial" charset="0"/>
              </a:defRPr>
            </a:lvl6pPr>
            <a:lvl7pPr marL="2986065" indent="-229697" eaLnBrk="0" fontAlgn="base" hangingPunct="0">
              <a:spcBef>
                <a:spcPct val="0"/>
              </a:spcBef>
              <a:spcAft>
                <a:spcPct val="0"/>
              </a:spcAft>
              <a:defRPr>
                <a:solidFill>
                  <a:schemeClr val="tx1"/>
                </a:solidFill>
                <a:latin typeface="Arial" charset="0"/>
              </a:defRPr>
            </a:lvl7pPr>
            <a:lvl8pPr marL="3445459" indent="-229697" eaLnBrk="0" fontAlgn="base" hangingPunct="0">
              <a:spcBef>
                <a:spcPct val="0"/>
              </a:spcBef>
              <a:spcAft>
                <a:spcPct val="0"/>
              </a:spcAft>
              <a:defRPr>
                <a:solidFill>
                  <a:schemeClr val="tx1"/>
                </a:solidFill>
                <a:latin typeface="Arial" charset="0"/>
              </a:defRPr>
            </a:lvl8pPr>
            <a:lvl9pPr marL="3904854" indent="-229697" eaLnBrk="0" fontAlgn="base" hangingPunct="0">
              <a:spcBef>
                <a:spcPct val="0"/>
              </a:spcBef>
              <a:spcAft>
                <a:spcPct val="0"/>
              </a:spcAft>
              <a:defRPr>
                <a:solidFill>
                  <a:schemeClr val="tx1"/>
                </a:solidFill>
                <a:latin typeface="Arial" charset="0"/>
              </a:defRPr>
            </a:lvl9pPr>
          </a:lstStyle>
          <a:p>
            <a:fld id="{DB879FEB-E949-400D-8A4D-8495D3611663}" type="slidenum">
              <a:rPr lang="ru-RU" altLang="ru-RU" smtClean="0"/>
              <a:pPr/>
              <a:t>4</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Образ слайда 1"/>
          <p:cNvSpPr>
            <a:spLocks noGrp="1" noRot="1" noChangeAspect="1" noTextEdit="1"/>
          </p:cNvSpPr>
          <p:nvPr>
            <p:ph type="sldImg"/>
          </p:nvPr>
        </p:nvSpPr>
        <p:spPr bwMode="auto">
          <a:noFill/>
          <a:ln>
            <a:solidFill>
              <a:srgbClr val="000000"/>
            </a:solidFill>
            <a:miter lim="800000"/>
            <a:headEnd/>
            <a:tailEnd/>
          </a:ln>
        </p:spPr>
      </p:sp>
      <p:sp>
        <p:nvSpPr>
          <p:cNvPr id="97282" name="Заметки 2"/>
          <p:cNvSpPr>
            <a:spLocks noGrp="1"/>
          </p:cNvSpPr>
          <p:nvPr>
            <p:ph type="body" idx="1"/>
          </p:nvPr>
        </p:nvSpPr>
        <p:spPr bwMode="auto">
          <a:noFill/>
        </p:spPr>
        <p:txBody>
          <a:bodyPr wrap="square" numCol="1" anchor="t" anchorCtr="0" compatLnSpc="1">
            <a:prstTxWarp prst="textNoShape">
              <a:avLst/>
            </a:prstTxWarp>
          </a:bodyPr>
          <a:lstStyle/>
          <a:p>
            <a:pPr marL="172067" indent="-172067" defTabSz="917692">
              <a:buFont typeface="Arial" panose="020B0604020202020204" pitchFamily="34" charset="0"/>
              <a:buChar char="•"/>
            </a:pPr>
            <a:r>
              <a:rPr lang="ru-RU" baseline="0" dirty="0" smtClean="0">
                <a:solidFill>
                  <a:schemeClr val="bg1"/>
                </a:solidFill>
              </a:rPr>
              <a:t>П</a:t>
            </a:r>
            <a:r>
              <a:rPr lang="ru-RU" dirty="0" smtClean="0">
                <a:solidFill>
                  <a:schemeClr val="bg1"/>
                </a:solidFill>
              </a:rPr>
              <a:t>равительственная Подкомиссия по техническому регулированию, применению санитарных, ветеринарно-санитарных и фитосанитарных мер при Правительственной комиссии по экономическому развитию и интеграции - </a:t>
            </a:r>
            <a:r>
              <a:rPr lang="ru-RU" dirty="0" smtClean="0">
                <a:solidFill>
                  <a:prstClr val="black"/>
                </a:solidFill>
              </a:rPr>
              <a:t>Вырабатывает позицию РФ по вопросам принятия и отмены технических регламентов, решений в части применения санитарных, ветеринарно-санитарных и фитосанитарных мер, а также при необходимости по иным вопросам в сфере технического регулирования, применения санитарных, ветеринарно-санитарных и фитосанитарных мер.</a:t>
            </a:r>
          </a:p>
          <a:p>
            <a:pPr marL="172067" indent="-172067" defTabSz="917692">
              <a:buFont typeface="Arial" panose="020B0604020202020204" pitchFamily="34" charset="0"/>
              <a:buChar char="•"/>
            </a:pPr>
            <a:r>
              <a:rPr lang="ru-RU" baseline="0" dirty="0" err="1" smtClean="0">
                <a:solidFill>
                  <a:prstClr val="black"/>
                </a:solidFill>
              </a:rPr>
              <a:t>Минпромторг</a:t>
            </a:r>
            <a:r>
              <a:rPr lang="ru-RU" baseline="0" dirty="0" smtClean="0">
                <a:solidFill>
                  <a:prstClr val="black"/>
                </a:solidFill>
              </a:rPr>
              <a:t> России непосредственно осуществляет функции органа по техническому регулированию, согласовывает проекты технических регламентов, разрабатываемые </a:t>
            </a:r>
            <a:r>
              <a:rPr lang="ru-RU" baseline="0" dirty="0" err="1" smtClean="0">
                <a:solidFill>
                  <a:prstClr val="black"/>
                </a:solidFill>
              </a:rPr>
              <a:t>ФОИВами</a:t>
            </a:r>
            <a:r>
              <a:rPr lang="ru-RU" baseline="0" dirty="0" smtClean="0">
                <a:solidFill>
                  <a:prstClr val="black"/>
                </a:solidFill>
              </a:rPr>
              <a:t>, непосредственно разрабатывает ряд технических регламентов. </a:t>
            </a:r>
          </a:p>
          <a:p>
            <a:pPr marL="172067" indent="-172067" defTabSz="917692">
              <a:buFont typeface="Arial" panose="020B0604020202020204" pitchFamily="34" charset="0"/>
              <a:buChar char="•"/>
            </a:pPr>
            <a:r>
              <a:rPr lang="ru-RU" baseline="0" dirty="0" smtClean="0">
                <a:solidFill>
                  <a:prstClr val="black"/>
                </a:solidFill>
              </a:rPr>
              <a:t>Минэкономразвития России готовит заключения об ОРВ, координирует взаимодействие </a:t>
            </a:r>
            <a:r>
              <a:rPr lang="ru-RU" baseline="0" dirty="0" err="1" smtClean="0">
                <a:solidFill>
                  <a:prstClr val="black"/>
                </a:solidFill>
              </a:rPr>
              <a:t>ФОИВов</a:t>
            </a:r>
            <a:r>
              <a:rPr lang="ru-RU" baseline="0" dirty="0" smtClean="0">
                <a:solidFill>
                  <a:prstClr val="black"/>
                </a:solidFill>
              </a:rPr>
              <a:t> с ЕЭК, в том числе к заседаниям Коллегии или Совета ЕЭК.</a:t>
            </a:r>
          </a:p>
          <a:p>
            <a:pPr marL="172067" indent="-172067" defTabSz="917692">
              <a:buFont typeface="Arial" panose="020B0604020202020204" pitchFamily="34" charset="0"/>
              <a:buChar char="•"/>
            </a:pPr>
            <a:endParaRPr lang="ru-RU" dirty="0">
              <a:solidFill>
                <a:prstClr val="black"/>
              </a:solidFill>
            </a:endParaRPr>
          </a:p>
        </p:txBody>
      </p:sp>
      <p:sp>
        <p:nvSpPr>
          <p:cNvPr id="9728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5454" fontAlgn="base">
              <a:spcBef>
                <a:spcPct val="0"/>
              </a:spcBef>
              <a:spcAft>
                <a:spcPct val="0"/>
              </a:spcAft>
              <a:defRPr/>
            </a:pPr>
            <a:fld id="{1BC1DF52-EF65-4A20-A786-44BF863AEA0D}" type="slidenum">
              <a:rPr lang="ru-RU">
                <a:solidFill>
                  <a:srgbClr val="000000"/>
                </a:solidFill>
                <a:cs typeface="Arial" charset="0"/>
              </a:rPr>
              <a:pPr defTabSz="925454" fontAlgn="base">
                <a:spcBef>
                  <a:spcPct val="0"/>
                </a:spcBef>
                <a:spcAft>
                  <a:spcPct val="0"/>
                </a:spcAft>
                <a:defRPr/>
              </a:pPr>
              <a:t>5</a:t>
            </a:fld>
            <a:endParaRPr lang="ru-RU">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b="0" i="0" u="none" strike="noStrike" kern="1200" baseline="0" dirty="0" smtClean="0">
                <a:solidFill>
                  <a:schemeClr val="tx1"/>
                </a:solidFill>
                <a:latin typeface="+mn-lt"/>
                <a:ea typeface="+mn-ea"/>
                <a:cs typeface="+mn-cs"/>
              </a:rPr>
              <a:t>Технические регламенты Союза имеют прямое действие на территории Союза. В настоящее время на территории Союза принято 35 технических регламента, из них 34 вступили в действие (1 «Технический регламент на табачную продукцию» </a:t>
            </a:r>
            <a:r>
              <a:rPr lang="ru-RU" sz="1200" b="1" i="0" u="none" strike="noStrike" kern="1200" baseline="0" dirty="0" smtClean="0">
                <a:solidFill>
                  <a:schemeClr val="tx1"/>
                </a:solidFill>
                <a:latin typeface="+mn-lt"/>
                <a:ea typeface="+mn-ea"/>
                <a:cs typeface="+mn-cs"/>
              </a:rPr>
              <a:t>вступит в силу с 15 мая 2016 г</a:t>
            </a:r>
            <a:r>
              <a:rPr lang="ru-RU" sz="1200" b="0" i="0" u="none" strike="noStrike" kern="1200" baseline="0" dirty="0" smtClean="0">
                <a:solidFill>
                  <a:schemeClr val="tx1"/>
                </a:solidFill>
                <a:latin typeface="+mn-lt"/>
                <a:ea typeface="+mn-ea"/>
                <a:cs typeface="+mn-cs"/>
              </a:rPr>
              <a:t>.). В настоящее время Решением Совета ЕЭК от 1 октября 2014 г. № 79 утвержден План разработки технических регламентов Союза и внесения в них изменений, в соответствии с которым планируется </a:t>
            </a:r>
            <a:r>
              <a:rPr lang="ru-RU" sz="1200" b="1" i="0" u="none" strike="noStrike" kern="1200" baseline="0" dirty="0" smtClean="0">
                <a:solidFill>
                  <a:schemeClr val="tx1"/>
                </a:solidFill>
                <a:latin typeface="+mn-lt"/>
                <a:ea typeface="+mn-ea"/>
                <a:cs typeface="+mn-cs"/>
              </a:rPr>
              <a:t>разработать 22 технических регламента ЕАЭС и 18 проектов изменений в технические регламенты.</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b="0" i="0" u="none" strike="noStrike" kern="1200" baseline="0" dirty="0" smtClean="0">
                <a:solidFill>
                  <a:schemeClr val="tx1"/>
                </a:solidFill>
                <a:latin typeface="+mn-lt"/>
                <a:ea typeface="+mn-ea"/>
                <a:cs typeface="+mn-cs"/>
              </a:rPr>
              <a:t>Следует отметить, что в соответствии с Договором ЕАЭС для объектов технического регулирования, в отношении которых не вступили в силу технические регламенты Союза, действуют нормы законодательства государств-членов или актов Комиссии.</a:t>
            </a:r>
          </a:p>
          <a:p>
            <a:r>
              <a:rPr lang="ru-RU" sz="1200" b="0" i="0" u="none" strike="noStrike" kern="1200" baseline="0" dirty="0" smtClean="0">
                <a:solidFill>
                  <a:schemeClr val="tx1"/>
                </a:solidFill>
                <a:latin typeface="+mn-lt"/>
                <a:ea typeface="+mn-ea"/>
                <a:cs typeface="+mn-cs"/>
              </a:rPr>
              <a:t>Со дня вступления в силу технического регламента Союза на территориях государств-членов соответствующие обязательные требования к продукции или к продукции и связанным с требованиями к продукции процессам проектирования (включая изыскания), производства, строительства, монтажа, наладки, эксплуатации, хранения, перевозки, реализации и утилизации, установленные законодательством государств-членов или актами Комиссии, действуют только в части, определенной переходными положениями, и с даты завершения действия переходных положений, определенных техническим регламентом Союза и (или) актом Комиссии, не применяются для выпуска продукции в обращение, оценки соответствия объектов технического регулирования, государственного контроля (надзора) за соблюдением требований технических регламентов Союза.</a:t>
            </a:r>
          </a:p>
          <a:p>
            <a:r>
              <a:rPr lang="ru-RU" sz="1200" b="0" i="0" u="none" strike="noStrike" kern="1200" baseline="0" dirty="0" smtClean="0">
                <a:solidFill>
                  <a:schemeClr val="tx1"/>
                </a:solidFill>
                <a:latin typeface="+mn-lt"/>
                <a:ea typeface="+mn-ea"/>
                <a:cs typeface="+mn-cs"/>
              </a:rPr>
              <a:t>Обязательные требования к продукции или к продукции и связанным с требованиями к продукции процессам проектирования (включая изыскания), производства, строительства, монтажа, наладки, эксплуатации, хранения, перевозки, реализации и утилизации, установленные актами Комиссии до дня вступления в силу технического регламента Союза, включаются в технические регламенты Союза.</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b="0" i="0" u="none" strike="noStrike" kern="1200" baseline="0" dirty="0" smtClean="0">
                <a:solidFill>
                  <a:schemeClr val="tx1"/>
                </a:solidFill>
                <a:latin typeface="+mn-lt"/>
                <a:ea typeface="+mn-ea"/>
                <a:cs typeface="+mn-cs"/>
              </a:rPr>
              <a:t>Таким образом, в настоящее время в целях реализации технических регламентов проводится большая работа по актуализации законодательства Российской Федерации в целях исключения положений законодательства дублирующих или противоречащих положениям технических регламентов Союза (в частности в РФ в целях приведения в соответствие </a:t>
            </a:r>
            <a:r>
              <a:rPr lang="ru-RU" sz="1200" b="0" i="0" u="none" strike="noStrike" kern="1200" baseline="0" dirty="0" smtClean="0">
                <a:solidFill>
                  <a:srgbClr val="FF0000"/>
                </a:solidFill>
                <a:latin typeface="+mn-lt"/>
                <a:ea typeface="+mn-ea"/>
                <a:cs typeface="+mn-cs"/>
              </a:rPr>
              <a:t>с техническими регламентами Союза исключили 625 позиций).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b="0" i="0" u="none" strike="noStrike" kern="1200" baseline="0" dirty="0" smtClean="0">
                <a:solidFill>
                  <a:srgbClr val="FF0000"/>
                </a:solidFill>
                <a:latin typeface="+mn-lt"/>
                <a:ea typeface="+mn-ea"/>
                <a:cs typeface="+mn-cs"/>
              </a:rPr>
              <a:t>Кроме того, в Российской Федерации принято 29 постановлений Правительства РФ об определении уполномоченных органов по осуществлению контроля за соблюдением требований технических регламентов.</a:t>
            </a:r>
          </a:p>
          <a:p>
            <a:r>
              <a:rPr lang="ru-RU" sz="1200" b="0" i="0" u="none" strike="noStrike" kern="1200" baseline="0" dirty="0" smtClean="0">
                <a:solidFill>
                  <a:schemeClr val="tx1"/>
                </a:solidFill>
                <a:latin typeface="+mn-lt"/>
                <a:ea typeface="+mn-ea"/>
                <a:cs typeface="+mn-cs"/>
              </a:rPr>
              <a:t>Также в целях реализации технических регламентов принято 30 программ по разработке межгосударственных стандартов. </a:t>
            </a:r>
            <a:r>
              <a:rPr lang="ru-RU" sz="1000" b="0" i="0" u="none" strike="noStrike" kern="1200" baseline="0" dirty="0" err="1" smtClean="0">
                <a:solidFill>
                  <a:schemeClr val="tx1"/>
                </a:solidFill>
                <a:latin typeface="+mn-lt"/>
                <a:ea typeface="+mn-ea"/>
                <a:cs typeface="+mn-cs"/>
              </a:rPr>
              <a:t>Справочно</a:t>
            </a:r>
            <a:r>
              <a:rPr lang="ru-RU" sz="1000" b="0" i="0" u="none" strike="noStrike" kern="1200" baseline="0" dirty="0" smtClean="0">
                <a:solidFill>
                  <a:schemeClr val="tx1"/>
                </a:solidFill>
                <a:latin typeface="+mn-lt"/>
                <a:ea typeface="+mn-ea"/>
                <a:cs typeface="+mn-cs"/>
              </a:rPr>
              <a:t>: в соответствии  с Договором в целях выполнения требований технического регламента Союза ЕЭК утверждает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000" b="0" i="0" u="none" strike="noStrike" kern="1200" baseline="0" dirty="0" smtClean="0">
                <a:solidFill>
                  <a:schemeClr val="tx1"/>
                </a:solidFill>
                <a:latin typeface="+mn-lt"/>
                <a:ea typeface="+mn-ea"/>
                <a:cs typeface="+mn-cs"/>
              </a:rPr>
              <a:t>перечень международных и региональных стандартов, а в случае их отсутствия - национальных (государственных) стандартов, обеспечивающих соблюдение требований технического регламента и необходимых для осуществления оценки (подтверждения) соответствия.</a:t>
            </a:r>
          </a:p>
          <a:p>
            <a:r>
              <a:rPr lang="ru-RU" sz="1000" b="0" i="0" u="none" strike="noStrike" kern="1200" baseline="0" dirty="0" smtClean="0">
                <a:solidFill>
                  <a:schemeClr val="tx1"/>
                </a:solidFill>
                <a:latin typeface="+mn-lt"/>
                <a:ea typeface="+mn-ea"/>
                <a:cs typeface="+mn-cs"/>
              </a:rPr>
              <a:t>При этом применение на добровольной основе соответствующих стандартов, включенных в указанный перечень, является достаточным условием соблюдения требований соответствующего технического регламента Союза.</a:t>
            </a:r>
          </a:p>
          <a:p>
            <a:r>
              <a:rPr lang="ru-RU" sz="1000" b="0" i="0" u="none" strike="noStrike" kern="1200" baseline="0" dirty="0" smtClean="0">
                <a:solidFill>
                  <a:schemeClr val="tx1"/>
                </a:solidFill>
                <a:latin typeface="+mn-lt"/>
                <a:ea typeface="+mn-ea"/>
                <a:cs typeface="+mn-cs"/>
              </a:rPr>
              <a:t>Неприменение стандартов, включенных в указанный перечень, не может рассматриваться как несоблюдение требований технического регламента Союза.</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000" b="0" i="0" u="none" strike="noStrike" kern="1200" baseline="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D0E2F070-3168-4D51-B52A-C8B315C5843C}" type="slidenum">
              <a:rPr lang="ru-RU" smtClean="0"/>
              <a:pPr>
                <a:defRPr/>
              </a:pPr>
              <a:t>6</a:t>
            </a:fld>
            <a:endParaRPr lang="ru-RU"/>
          </a:p>
        </p:txBody>
      </p:sp>
    </p:spTree>
    <p:extLst>
      <p:ext uri="{BB962C8B-B14F-4D97-AF65-F5344CB8AC3E}">
        <p14:creationId xmlns:p14="http://schemas.microsoft.com/office/powerpoint/2010/main" val="94680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Образ слайда 1"/>
          <p:cNvSpPr>
            <a:spLocks noGrp="1" noRot="1" noChangeAspect="1" noTextEdit="1"/>
          </p:cNvSpPr>
          <p:nvPr>
            <p:ph type="sldImg"/>
          </p:nvPr>
        </p:nvSpPr>
        <p:spPr bwMode="auto">
          <a:noFill/>
          <a:ln>
            <a:solidFill>
              <a:srgbClr val="000000"/>
            </a:solidFill>
            <a:miter lim="800000"/>
            <a:headEnd/>
            <a:tailEnd/>
          </a:ln>
        </p:spPr>
      </p:sp>
      <p:sp>
        <p:nvSpPr>
          <p:cNvPr id="97282"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kern="1200" dirty="0" smtClean="0">
                <a:solidFill>
                  <a:schemeClr val="tx1"/>
                </a:solidFill>
                <a:effectLst/>
                <a:latin typeface="+mn-lt"/>
                <a:ea typeface="+mn-ea"/>
                <a:cs typeface="+mn-cs"/>
              </a:rPr>
              <a:t>Правительство РФ дает поручение </a:t>
            </a:r>
            <a:r>
              <a:rPr lang="ru-RU" sz="1200" kern="1200" dirty="0" err="1" smtClean="0">
                <a:solidFill>
                  <a:schemeClr val="tx1"/>
                </a:solidFill>
                <a:effectLst/>
                <a:latin typeface="+mn-lt"/>
                <a:ea typeface="+mn-ea"/>
                <a:cs typeface="+mn-cs"/>
              </a:rPr>
              <a:t>ФОИВу</a:t>
            </a:r>
            <a:r>
              <a:rPr lang="ru-RU" sz="1200" kern="1200" dirty="0" smtClean="0">
                <a:solidFill>
                  <a:schemeClr val="tx1"/>
                </a:solidFill>
                <a:effectLst/>
                <a:latin typeface="+mn-lt"/>
                <a:ea typeface="+mn-ea"/>
                <a:cs typeface="+mn-cs"/>
              </a:rPr>
              <a:t> о необходимости разработки проекта регламента или о необходимости внесения изменений в технический регламент.</a:t>
            </a:r>
          </a:p>
          <a:p>
            <a:r>
              <a:rPr lang="ru-RU" sz="1200" kern="1200" dirty="0" smtClean="0">
                <a:solidFill>
                  <a:schemeClr val="tx1"/>
                </a:solidFill>
                <a:effectLst/>
                <a:latin typeface="+mn-lt"/>
                <a:ea typeface="+mn-ea"/>
                <a:cs typeface="+mn-cs"/>
              </a:rPr>
              <a:t>Основанием для поручения Правительства РФ может быть реализация Плана разработки технических регламентов, обращение бизнеса или граждан, инициатива самого </a:t>
            </a:r>
            <a:r>
              <a:rPr lang="ru-RU" sz="1200" kern="1200" dirty="0" err="1" smtClean="0">
                <a:solidFill>
                  <a:schemeClr val="tx1"/>
                </a:solidFill>
                <a:effectLst/>
                <a:latin typeface="+mn-lt"/>
                <a:ea typeface="+mn-ea"/>
                <a:cs typeface="+mn-cs"/>
              </a:rPr>
              <a:t>ФОИВа</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ФОИВ формирует рабочую группу по разработке технического регламента, с участием рабочей группы разрабатывает проект регламента или проект изменения в технический регламент, одновременно в случае отсутствия проекта регламента в Плане разработки технических регламентов (готовится соответствующий проект акта ЕЭК по внесению изменений в план).</a:t>
            </a:r>
          </a:p>
          <a:p>
            <a:r>
              <a:rPr lang="ru-RU" sz="1200" kern="1200" dirty="0" smtClean="0">
                <a:solidFill>
                  <a:schemeClr val="tx1"/>
                </a:solidFill>
                <a:effectLst/>
                <a:latin typeface="+mn-lt"/>
                <a:ea typeface="+mn-ea"/>
                <a:cs typeface="+mn-cs"/>
              </a:rPr>
              <a:t>Указанные документы согласовываются с другими </a:t>
            </a:r>
            <a:r>
              <a:rPr lang="ru-RU" sz="1200" kern="1200" dirty="0" err="1" smtClean="0">
                <a:solidFill>
                  <a:schemeClr val="tx1"/>
                </a:solidFill>
                <a:effectLst/>
                <a:latin typeface="+mn-lt"/>
                <a:ea typeface="+mn-ea"/>
                <a:cs typeface="+mn-cs"/>
              </a:rPr>
              <a:t>ФОИВами</a:t>
            </a:r>
            <a:r>
              <a:rPr lang="ru-RU" sz="1200" kern="1200" dirty="0" smtClean="0">
                <a:solidFill>
                  <a:schemeClr val="tx1"/>
                </a:solidFill>
                <a:effectLst/>
                <a:latin typeface="+mn-lt"/>
                <a:ea typeface="+mn-ea"/>
                <a:cs typeface="+mn-cs"/>
              </a:rPr>
              <a:t> например, с Минпромторгом России, после чего направляются в Минэкономразвития России для направления в ЕЭК.</a:t>
            </a:r>
          </a:p>
          <a:p>
            <a:r>
              <a:rPr lang="ru-RU" sz="1200" kern="1200" dirty="0" smtClean="0">
                <a:solidFill>
                  <a:schemeClr val="tx1"/>
                </a:solidFill>
                <a:effectLst/>
                <a:latin typeface="+mn-lt"/>
                <a:ea typeface="+mn-ea"/>
                <a:cs typeface="+mn-cs"/>
              </a:rPr>
              <a:t>Минэкономразвития России направляет указанный комплект документов в ЕЭК для рассмотрения на заседании КК ЕЭК.</a:t>
            </a:r>
          </a:p>
          <a:p>
            <a:r>
              <a:rPr lang="ru-RU" sz="1200" kern="1200" dirty="0" smtClean="0">
                <a:solidFill>
                  <a:schemeClr val="tx1"/>
                </a:solidFill>
                <a:effectLst/>
                <a:latin typeface="+mn-lt"/>
                <a:ea typeface="+mn-ea"/>
                <a:cs typeface="+mn-cs"/>
              </a:rPr>
              <a:t>Представители ФОИВ-разработчика, Минэкономразвития России, Минпромторга России принимают участие в заседаниях КК в целях принятия решения о целесообразности разработки ТР.</a:t>
            </a:r>
          </a:p>
          <a:p>
            <a:r>
              <a:rPr lang="ru-RU" sz="1200" kern="1200" dirty="0" smtClean="0">
                <a:solidFill>
                  <a:schemeClr val="tx1"/>
                </a:solidFill>
                <a:effectLst/>
                <a:latin typeface="+mn-lt"/>
                <a:ea typeface="+mn-ea"/>
                <a:cs typeface="+mn-cs"/>
              </a:rPr>
              <a:t>В случае если на КК ЕЭК принято положительное решение проект акта размещается на сайте Союза и проект регламента направляется на рассмотрение уполномоченным органам Сторон. </a:t>
            </a:r>
          </a:p>
          <a:p>
            <a:r>
              <a:rPr lang="ru-RU" sz="1200" kern="1200" dirty="0" smtClean="0">
                <a:solidFill>
                  <a:schemeClr val="tx1"/>
                </a:solidFill>
                <a:effectLst/>
                <a:latin typeface="+mn-lt"/>
                <a:ea typeface="+mn-ea"/>
                <a:cs typeface="+mn-cs"/>
              </a:rPr>
              <a:t>Все поступающие в ходе публичного обсуждения проекта регламента замечания направляются разработчику проекта регламента, который формирует сводку отзывов, в которой по каждому замечанию и предложению указывается информация об его учете или </a:t>
            </a:r>
            <a:r>
              <a:rPr lang="ru-RU" sz="1200" kern="1200" dirty="0" err="1" smtClean="0">
                <a:solidFill>
                  <a:schemeClr val="tx1"/>
                </a:solidFill>
                <a:effectLst/>
                <a:latin typeface="+mn-lt"/>
                <a:ea typeface="+mn-ea"/>
                <a:cs typeface="+mn-cs"/>
              </a:rPr>
              <a:t>неучете</a:t>
            </a:r>
            <a:r>
              <a:rPr lang="ru-RU" sz="1200" kern="1200" dirty="0" smtClean="0">
                <a:solidFill>
                  <a:schemeClr val="tx1"/>
                </a:solidFill>
                <a:effectLst/>
                <a:latin typeface="+mn-lt"/>
                <a:ea typeface="+mn-ea"/>
                <a:cs typeface="+mn-cs"/>
              </a:rPr>
              <a:t>. ЕЭК ведет контроль учета поступивших замечаний разработчиком проекта регламента.</a:t>
            </a:r>
          </a:p>
          <a:p>
            <a:r>
              <a:rPr lang="ru-RU" sz="1200" kern="1200" dirty="0" smtClean="0">
                <a:solidFill>
                  <a:schemeClr val="tx1"/>
                </a:solidFill>
                <a:effectLst/>
                <a:latin typeface="+mn-lt"/>
                <a:ea typeface="+mn-ea"/>
                <a:cs typeface="+mn-cs"/>
              </a:rPr>
              <a:t>В течении 30 рабочих дней с даты представления сводки отзывов в ЕЭК разработчик дорабатывает проект технического регламента и комплект документов к нему по результатам публичного обсуждения и направляет его в ЕЭК</a:t>
            </a:r>
          </a:p>
          <a:p>
            <a:r>
              <a:rPr lang="ru-RU" sz="1200" kern="1200" dirty="0" smtClean="0">
                <a:solidFill>
                  <a:schemeClr val="tx1"/>
                </a:solidFill>
                <a:effectLst/>
                <a:latin typeface="+mn-lt"/>
                <a:ea typeface="+mn-ea"/>
                <a:cs typeface="+mn-cs"/>
              </a:rPr>
              <a:t>После чего ЕЭК организует проведение переговоров уполномоченных органов Сторон.</a:t>
            </a:r>
          </a:p>
          <a:p>
            <a:r>
              <a:rPr lang="ru-RU" sz="1200" kern="1200" dirty="0" smtClean="0">
                <a:solidFill>
                  <a:schemeClr val="tx1"/>
                </a:solidFill>
                <a:effectLst/>
                <a:latin typeface="+mn-lt"/>
                <a:ea typeface="+mn-ea"/>
                <a:cs typeface="+mn-cs"/>
              </a:rPr>
              <a:t>По результатам указанных переговоров ЕЭК направляет проект регламента с комплектом документов к нему в Стороны на ВГС.</a:t>
            </a:r>
          </a:p>
          <a:p>
            <a:r>
              <a:rPr lang="ru-RU" sz="1200" kern="1200" dirty="0" smtClean="0">
                <a:solidFill>
                  <a:schemeClr val="tx1"/>
                </a:solidFill>
                <a:effectLst/>
                <a:latin typeface="+mn-lt"/>
                <a:ea typeface="+mn-ea"/>
                <a:cs typeface="+mn-cs"/>
              </a:rPr>
              <a:t>Ответственный ФОИВ начинает формировать позицию по проекту регламента – одновременно проект регламента направляется в Минэкономразвития Росси на заключение об оценке регулирующего воздействия.</a:t>
            </a:r>
          </a:p>
          <a:p>
            <a:r>
              <a:rPr lang="ru-RU" sz="1200" kern="1200" dirty="0" smtClean="0">
                <a:solidFill>
                  <a:schemeClr val="tx1"/>
                </a:solidFill>
                <a:effectLst/>
                <a:latin typeface="+mn-lt"/>
                <a:ea typeface="+mn-ea"/>
                <a:cs typeface="+mn-cs"/>
              </a:rPr>
              <a:t>Итоги ВГС рассматриваются на заседании Правительственной подкомиссии, на которой принимается решение об одобрении проекта технического регламента (проекта позиции российской стороны).</a:t>
            </a:r>
          </a:p>
          <a:p>
            <a:r>
              <a:rPr lang="ru-RU" sz="1200" kern="1200" dirty="0" smtClean="0">
                <a:solidFill>
                  <a:schemeClr val="tx1"/>
                </a:solidFill>
                <a:effectLst/>
                <a:latin typeface="+mn-lt"/>
                <a:ea typeface="+mn-ea"/>
                <a:cs typeface="+mn-cs"/>
              </a:rPr>
              <a:t>П результатам Подкомиссии итоги ВГС направляются в ЕЭК.  </a:t>
            </a:r>
          </a:p>
          <a:p>
            <a:r>
              <a:rPr lang="ru-RU" sz="1200" kern="1200" dirty="0" smtClean="0">
                <a:solidFill>
                  <a:schemeClr val="tx1"/>
                </a:solidFill>
                <a:effectLst/>
                <a:latin typeface="+mn-lt"/>
                <a:ea typeface="+mn-ea"/>
                <a:cs typeface="+mn-cs"/>
              </a:rPr>
              <a:t>При этом к комплекту документов дополнительно прилагается заключение об ОРВ, подготовленное Минэкономразвития России.</a:t>
            </a:r>
          </a:p>
          <a:p>
            <a:r>
              <a:rPr lang="ru-RU" sz="1200" kern="1200" dirty="0" smtClean="0">
                <a:solidFill>
                  <a:schemeClr val="tx1"/>
                </a:solidFill>
                <a:effectLst/>
                <a:latin typeface="+mn-lt"/>
                <a:ea typeface="+mn-ea"/>
                <a:cs typeface="+mn-cs"/>
              </a:rPr>
              <a:t>Проект технического регламента (проект позиции российской стороны) рассматривается на заседании КК при ЕЭК, потом Коллегии ЕЭК и утверждается на Совете ЕЭК.</a:t>
            </a:r>
            <a:endParaRPr lang="ru-RU" sz="1200" kern="1200" dirty="0">
              <a:solidFill>
                <a:schemeClr val="tx1"/>
              </a:solidFill>
              <a:effectLst/>
              <a:latin typeface="+mn-lt"/>
              <a:ea typeface="+mn-ea"/>
              <a:cs typeface="+mn-cs"/>
            </a:endParaRPr>
          </a:p>
        </p:txBody>
      </p:sp>
      <p:sp>
        <p:nvSpPr>
          <p:cNvPr id="9728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5454" fontAlgn="base">
              <a:spcBef>
                <a:spcPct val="0"/>
              </a:spcBef>
              <a:spcAft>
                <a:spcPct val="0"/>
              </a:spcAft>
              <a:defRPr/>
            </a:pPr>
            <a:fld id="{1BC1DF52-EF65-4A20-A786-44BF863AEA0D}" type="slidenum">
              <a:rPr lang="ru-RU">
                <a:solidFill>
                  <a:srgbClr val="000000"/>
                </a:solidFill>
                <a:cs typeface="Arial" charset="0"/>
              </a:rPr>
              <a:pPr defTabSz="925454" fontAlgn="base">
                <a:spcBef>
                  <a:spcPct val="0"/>
                </a:spcBef>
                <a:spcAft>
                  <a:spcPct val="0"/>
                </a:spcAft>
                <a:defRPr/>
              </a:pPr>
              <a:t>7</a:t>
            </a:fld>
            <a:endParaRPr lang="ru-RU">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Образ слайда 1"/>
          <p:cNvSpPr>
            <a:spLocks noGrp="1" noRot="1" noChangeAspect="1" noTextEdit="1"/>
          </p:cNvSpPr>
          <p:nvPr>
            <p:ph type="sldImg"/>
          </p:nvPr>
        </p:nvSpPr>
        <p:spPr bwMode="auto">
          <a:noFill/>
          <a:ln>
            <a:solidFill>
              <a:srgbClr val="000000"/>
            </a:solidFill>
            <a:miter lim="800000"/>
            <a:headEnd/>
            <a:tailEnd/>
          </a:ln>
        </p:spPr>
      </p:sp>
      <p:sp>
        <p:nvSpPr>
          <p:cNvPr id="1095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smtClean="0"/>
              <a:t>Следует отметить, что в Российской Федерации в отношении проектов решений Совета Комиссии, регулирующих отношения в области организации и осуществления контроля (надзора), в области установления, применения и исполнения обязательных требований к продукции или связанным с ними процессам проектирования (включая изыскания), производства, строительства, монтажа, наладки, эксплуатации, хранения, перевозки, реализации и утилизации, к выполнению работ и оказанию услуг, в области порядка и правил регулирования таможенного дела, в области оценки соответствия и в области безопасности процессов производства федеральные органы исполнительной власти проводят оценку регулирующего воздействия, в </a:t>
            </a:r>
            <a:r>
              <a:rPr lang="ru-RU" dirty="0" smtClean="0">
                <a:hlinkClick r:id="rId3"/>
              </a:rPr>
              <a:t>порядке</a:t>
            </a:r>
            <a:r>
              <a:rPr lang="ru-RU" dirty="0" smtClean="0"/>
              <a:t>, определяемом Правительством Российской Федерации.</a:t>
            </a:r>
          </a:p>
          <a:p>
            <a:pPr eaLnBrk="1" hangingPunct="1">
              <a:spcBef>
                <a:spcPct val="0"/>
              </a:spcBef>
            </a:pPr>
            <a:r>
              <a:rPr lang="ru-RU" dirty="0" smtClean="0"/>
              <a:t>Дополнительно отмечаем, что в настоящее время в соответствии с Договором в Комиссии внедрена </a:t>
            </a:r>
            <a:r>
              <a:rPr lang="ru-RU" b="1" dirty="0" smtClean="0"/>
              <a:t>процедура оценки регулирующего воздействия</a:t>
            </a:r>
            <a:r>
              <a:rPr lang="ru-RU" dirty="0" smtClean="0"/>
              <a:t>.</a:t>
            </a:r>
          </a:p>
          <a:p>
            <a:pPr eaLnBrk="1" hangingPunct="1">
              <a:spcBef>
                <a:spcPct val="0"/>
              </a:spcBef>
            </a:pPr>
            <a:r>
              <a:rPr lang="ru-RU" dirty="0" smtClean="0"/>
              <a:t>В соответствии с пунктом 15 Приложения № 1 к Договору решения Комиссии, которые могут оказать влияние на условия ведения предпринимательской деятельности, принимаются с учетом результатов проведения оценки регулирующего воздействия проектов таких решений.</a:t>
            </a:r>
          </a:p>
          <a:p>
            <a:pPr eaLnBrk="1" hangingPunct="1">
              <a:spcBef>
                <a:spcPct val="0"/>
              </a:spcBef>
            </a:pPr>
            <a:r>
              <a:rPr lang="ru-RU" dirty="0" smtClean="0"/>
              <a:t>При этом процедура</a:t>
            </a:r>
            <a:r>
              <a:rPr lang="ru-RU" b="1" dirty="0" smtClean="0"/>
              <a:t> оценки регулирующего воздействия</a:t>
            </a:r>
            <a:r>
              <a:rPr lang="ru-RU" dirty="0" smtClean="0"/>
              <a:t>  </a:t>
            </a:r>
            <a:r>
              <a:rPr lang="ru-RU" b="1" dirty="0" smtClean="0"/>
              <a:t>на национальном уровне</a:t>
            </a:r>
            <a:r>
              <a:rPr lang="ru-RU" dirty="0" smtClean="0"/>
              <a:t> в отличие от процедуры оценки регулирующего воздействия, проводимой Комиссией, обусловлена необходимостью формирования консолидированной позиции государства, бизнеса и общества по проектам решений Комиссии для последующего ее представления в Комиссии.</a:t>
            </a:r>
          </a:p>
          <a:p>
            <a:pPr eaLnBrk="1" hangingPunct="1">
              <a:spcBef>
                <a:spcPct val="0"/>
              </a:spcBef>
            </a:pPr>
            <a:r>
              <a:rPr lang="ru-RU" b="0" dirty="0" smtClean="0"/>
              <a:t>Вместе с тем в Комиссии в настоящее время проводится работа по</a:t>
            </a:r>
            <a:r>
              <a:rPr lang="ru-RU" b="0" baseline="0" dirty="0" smtClean="0"/>
              <a:t> внесению изменений в Положение № 48 О</a:t>
            </a:r>
            <a:r>
              <a:rPr lang="ru-RU" b="1" baseline="0" dirty="0" smtClean="0"/>
              <a:t> </a:t>
            </a:r>
            <a:r>
              <a:rPr lang="ru-RU" b="0" baseline="0" dirty="0" smtClean="0"/>
              <a:t>порядке подготовки технических регламентов</a:t>
            </a:r>
            <a:r>
              <a:rPr lang="ru-RU" b="0" i="1" baseline="0" dirty="0" smtClean="0"/>
              <a:t>. </a:t>
            </a:r>
          </a:p>
          <a:p>
            <a:pPr eaLnBrk="1" hangingPunct="1">
              <a:spcBef>
                <a:spcPct val="0"/>
              </a:spcBef>
            </a:pPr>
            <a:r>
              <a:rPr lang="ru-RU" b="0" i="1" baseline="0" dirty="0" smtClean="0"/>
              <a:t>В частности, предполагается установить механизмы позволяющие проводить ОРВ в Комиссии в отношении технических регламентов.</a:t>
            </a:r>
          </a:p>
          <a:p>
            <a:pPr eaLnBrk="1" hangingPunct="1">
              <a:spcBef>
                <a:spcPct val="0"/>
              </a:spcBef>
            </a:pPr>
            <a:r>
              <a:rPr lang="ru-RU" b="1" baseline="0" dirty="0" smtClean="0"/>
              <a:t>Ближайшее рассмотрение обновленного Положения № 48 запланировано на 1 марта 2016 г. на заседании Коллегии Комиссии.</a:t>
            </a:r>
            <a:endParaRPr lang="ru-RU" b="1" dirty="0" smtClean="0"/>
          </a:p>
          <a:p>
            <a:pPr eaLnBrk="1" hangingPunct="1">
              <a:spcBef>
                <a:spcPct val="0"/>
              </a:spcBef>
            </a:pPr>
            <a:endParaRPr lang="ru-RU" dirty="0" smtClean="0"/>
          </a:p>
        </p:txBody>
      </p:sp>
      <p:sp>
        <p:nvSpPr>
          <p:cNvPr id="10957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5454" fontAlgn="base">
              <a:spcBef>
                <a:spcPct val="0"/>
              </a:spcBef>
              <a:spcAft>
                <a:spcPct val="0"/>
              </a:spcAft>
              <a:defRPr/>
            </a:pPr>
            <a:fld id="{1BF466DB-C8F2-419A-923D-68458A04BDF0}" type="slidenum">
              <a:rPr lang="ru-RU">
                <a:solidFill>
                  <a:srgbClr val="000000"/>
                </a:solidFill>
                <a:cs typeface="Arial" charset="0"/>
              </a:rPr>
              <a:pPr defTabSz="925454" fontAlgn="base">
                <a:spcBef>
                  <a:spcPct val="0"/>
                </a:spcBef>
                <a:spcAft>
                  <a:spcPct val="0"/>
                </a:spcAft>
                <a:defRPr/>
              </a:pPr>
              <a:t>8</a:t>
            </a:fld>
            <a:endParaRPr lang="ru-RU">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Образ слайда 1"/>
          <p:cNvSpPr>
            <a:spLocks noGrp="1" noRot="1" noChangeAspect="1" noTextEdit="1"/>
          </p:cNvSpPr>
          <p:nvPr>
            <p:ph type="sldImg"/>
          </p:nvPr>
        </p:nvSpPr>
        <p:spPr bwMode="auto">
          <a:noFill/>
          <a:ln>
            <a:solidFill>
              <a:srgbClr val="000000"/>
            </a:solidFill>
            <a:miter lim="800000"/>
            <a:headEnd/>
            <a:tailEnd/>
          </a:ln>
        </p:spPr>
      </p:sp>
      <p:sp>
        <p:nvSpPr>
          <p:cNvPr id="101378"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Вопрос о ходе работы над проектом технического регламента Евразийского экономического союза «О безопасности зданий и сооружений, строительных материалов и изделий» (далее – проект регламента) рассматривался на заседаниях Коллегии Евразийской экономической комиссии (далее – Комиссия) </a:t>
            </a:r>
            <a:r>
              <a:rPr lang="ru-RU" sz="1200" b="1" kern="1200" dirty="0" smtClean="0">
                <a:solidFill>
                  <a:schemeClr val="tx1"/>
                </a:solidFill>
                <a:effectLst/>
                <a:latin typeface="+mn-lt"/>
                <a:ea typeface="+mn-ea"/>
                <a:cs typeface="+mn-cs"/>
              </a:rPr>
              <a:t>8 декабря 2015 г. и 29 декабря 2015 г.</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По</a:t>
            </a:r>
            <a:r>
              <a:rPr lang="ru-RU" sz="1200" kern="1200" baseline="0" dirty="0" smtClean="0">
                <a:solidFill>
                  <a:schemeClr val="tx1"/>
                </a:solidFill>
                <a:effectLst/>
                <a:latin typeface="+mn-lt"/>
                <a:ea typeface="+mn-ea"/>
                <a:cs typeface="+mn-cs"/>
              </a:rPr>
              <a:t> результатам было принято распоряжение Коллегии Комиссии об одобрении проекта Распоряжения Совета Комиссии.</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effectLst/>
                <a:latin typeface="+mn-lt"/>
                <a:ea typeface="+mn-ea"/>
                <a:cs typeface="+mn-cs"/>
              </a:rPr>
              <a:t>Следует отметить, что </a:t>
            </a:r>
            <a:r>
              <a:rPr lang="ru-RU" sz="1200" kern="1200" dirty="0" smtClean="0">
                <a:solidFill>
                  <a:schemeClr val="tx1"/>
                </a:solidFill>
                <a:effectLst/>
                <a:latin typeface="+mn-lt"/>
                <a:ea typeface="+mn-ea"/>
                <a:cs typeface="+mn-cs"/>
              </a:rPr>
              <a:t>Минэкономразвития России в целом поддерживает принятие проекта регламента. Вместе с тем отмечаем, что в соответствии с пунктом 3 перечня поручений Правительства Российской Федерации по градостроительной деятельности на 12 ноября 2015 г., направленным письмом Аппарата Правительства Российской Федерации от 16 ноября 2015 г. № П9-56269 (далее – Поручение), Минстрою России и Минэкономразвития России поручено направить в Комиссию проект технического регламента Евразийского экономического союза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«О безопасности зданий и сооружений, строительных материалов и изделий» (далее – проект регламента), ранее представленный в Правительство Российской Федерации письмом Минэкономразвития России от 13 октября 2015 г. № 29155-ОФ/Д26и. </a:t>
            </a:r>
          </a:p>
          <a:p>
            <a:r>
              <a:rPr lang="ru-RU" sz="1200" kern="1200" dirty="0" smtClean="0">
                <a:solidFill>
                  <a:schemeClr val="tx1"/>
                </a:solidFill>
                <a:effectLst/>
                <a:latin typeface="+mn-lt"/>
                <a:ea typeface="+mn-ea"/>
                <a:cs typeface="+mn-cs"/>
              </a:rPr>
              <a:t>Во исполнение указанного поручения Минстрой России направил доработанный проект регламента вместе с соответствующим комплектом документов к нему в Минэкономразвития России письмами от 7 октября 2015 г. № 32257-ЮР/08 и от 24 ноября 2015 г. № 37964-ЮР/08. </a:t>
            </a:r>
          </a:p>
          <a:p>
            <a:r>
              <a:rPr lang="ru-RU" sz="1200" kern="1200" dirty="0" smtClean="0">
                <a:solidFill>
                  <a:schemeClr val="tx1"/>
                </a:solidFill>
                <a:effectLst/>
                <a:latin typeface="+mn-lt"/>
                <a:ea typeface="+mn-ea"/>
                <a:cs typeface="+mn-cs"/>
              </a:rPr>
              <a:t>Доработанный проект регламента был представлен в Комиссию письмом Минэкономразвития России от 17 ноября 2015 г. № 34368-АЦ/Д10и.</a:t>
            </a:r>
          </a:p>
          <a:p>
            <a:r>
              <a:rPr lang="ru-RU" sz="1200" kern="1200" dirty="0" smtClean="0">
                <a:solidFill>
                  <a:schemeClr val="tx1"/>
                </a:solidFill>
                <a:effectLst/>
                <a:latin typeface="+mn-lt"/>
                <a:ea typeface="+mn-ea"/>
                <a:cs typeface="+mn-cs"/>
              </a:rPr>
              <a:t>В настоящее время на Совете Комиссии </a:t>
            </a:r>
            <a:r>
              <a:rPr lang="ru-RU" sz="1200" b="1" kern="1200" dirty="0" smtClean="0">
                <a:solidFill>
                  <a:schemeClr val="tx1"/>
                </a:solidFill>
                <a:effectLst/>
                <a:latin typeface="+mn-lt"/>
                <a:ea typeface="+mn-ea"/>
                <a:cs typeface="+mn-cs"/>
              </a:rPr>
              <a:t>(12 февраля 2016 г.)</a:t>
            </a:r>
            <a:r>
              <a:rPr lang="ru-RU" sz="1200" kern="1200" dirty="0" smtClean="0">
                <a:solidFill>
                  <a:schemeClr val="tx1"/>
                </a:solidFill>
                <a:effectLst/>
                <a:latin typeface="+mn-lt"/>
                <a:ea typeface="+mn-ea"/>
                <a:cs typeface="+mn-cs"/>
              </a:rPr>
              <a:t> планируется принять распоряжения Совета Комиссии о ходе работы над проектом регламента (далее – проект распоряжения), ранее одобренный на Коллегии Комиссии </a:t>
            </a:r>
            <a:br>
              <a:rPr lang="ru-RU" sz="1200" kern="1200" dirty="0" smtClean="0">
                <a:solidFill>
                  <a:schemeClr val="tx1"/>
                </a:solidFill>
                <a:effectLst/>
                <a:latin typeface="+mn-lt"/>
                <a:ea typeface="+mn-ea"/>
                <a:cs typeface="+mn-cs"/>
              </a:rPr>
            </a:br>
            <a:r>
              <a:rPr lang="ru-RU" sz="1200" b="1" kern="1200" dirty="0" smtClean="0">
                <a:solidFill>
                  <a:schemeClr val="tx1"/>
                </a:solidFill>
                <a:effectLst/>
                <a:latin typeface="+mn-lt"/>
                <a:ea typeface="+mn-ea"/>
                <a:cs typeface="+mn-cs"/>
              </a:rPr>
              <a:t>29 декабря 2015 г.</a:t>
            </a:r>
            <a:r>
              <a:rPr lang="ru-RU" sz="1200"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Проектом распоряжения Совета Комиссии планируется поручить Правительству Российской Федерации: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1) Провести консультации по подготовке консолидированной редакции проекта технического регламента, соответствующей положениям международных договоров и актов, составляющих право Союза, с учетом рассмотрения вопросов, касающихся:</a:t>
            </a:r>
          </a:p>
          <a:p>
            <a:r>
              <a:rPr lang="ru-RU" sz="1200" kern="1200" dirty="0" smtClean="0">
                <a:solidFill>
                  <a:schemeClr val="tx1"/>
                </a:solidFill>
                <a:effectLst/>
                <a:latin typeface="+mn-lt"/>
                <a:ea typeface="+mn-ea"/>
                <a:cs typeface="+mn-cs"/>
              </a:rPr>
              <a:t>Определения понятия «потенциально опасная продукция» в целях обеспечения применения положений технического регламента в части оценки соответствия строительных материалов и изделий в форме подтверждения пригодности;</a:t>
            </a:r>
          </a:p>
          <a:p>
            <a:r>
              <a:rPr lang="ru-RU" sz="1200" kern="1200" dirty="0" smtClean="0">
                <a:solidFill>
                  <a:schemeClr val="tx1"/>
                </a:solidFill>
                <a:effectLst/>
                <a:latin typeface="+mn-lt"/>
                <a:ea typeface="+mn-ea"/>
                <a:cs typeface="+mn-cs"/>
              </a:rPr>
              <a:t>Применения в отношении продукции форм, схем и процедур оценки соответствия;</a:t>
            </a:r>
          </a:p>
          <a:p>
            <a:r>
              <a:rPr lang="ru-RU" sz="1200" kern="1200" dirty="0" smtClean="0">
                <a:solidFill>
                  <a:schemeClr val="tx1"/>
                </a:solidFill>
                <a:effectLst/>
                <a:latin typeface="+mn-lt"/>
                <a:ea typeface="+mn-ea"/>
                <a:cs typeface="+mn-cs"/>
              </a:rPr>
              <a:t>Целесообразности установления обязательных требований в отношении зданий и сооружений, а также положений, предусматривающих утверждение Комиссией документов, направленных на выполнение требований технического регламента в целях реализации принципов осуществления технического регулирования, установленных статьей 51 Договора о Евразийском экономическом союзе от 29 мая 2014 г. (далее – Договор).</a:t>
            </a:r>
          </a:p>
          <a:p>
            <a:r>
              <a:rPr lang="ru-RU" sz="1200" kern="1200" dirty="0" smtClean="0">
                <a:solidFill>
                  <a:schemeClr val="tx1"/>
                </a:solidFill>
                <a:effectLst/>
                <a:latin typeface="+mn-lt"/>
                <a:ea typeface="+mn-ea"/>
                <a:cs typeface="+mn-cs"/>
              </a:rPr>
              <a:t>2) Обеспечить организацию работ по подготовке перечней стандартов к техническому регламенту, предусмотренных пунктом 4 Протокола о техническом регулировании в рамках Евразийского экономического союза (приложение № 9 к Договору).</a:t>
            </a:r>
          </a:p>
          <a:p>
            <a:r>
              <a:rPr lang="ru-RU" sz="1200" kern="1200" dirty="0" smtClean="0">
                <a:solidFill>
                  <a:schemeClr val="tx1"/>
                </a:solidFill>
                <a:effectLst/>
                <a:latin typeface="+mn-lt"/>
                <a:ea typeface="+mn-ea"/>
                <a:cs typeface="+mn-cs"/>
              </a:rPr>
              <a:t>2. Правительству Российской Федерации, являющемуся ответственным разработчиком технического регламента, обеспечить представление в Комиссию в течение 30 календарных дней с даты вступления в силу настоящего распоряжения для рассмотрения на заседании Коллегии Комиссии в соответствии с Положением о порядке разработки, принятия, внесения изменений и отмены технического регламента Таможенного союза, утвержденным Решением Совета Комиссии от 20 июня 2012 г. № 48, проекта решения Совета Комиссии о принятии технического регламента (с приложением технического регламента), установив в этом решении, что </a:t>
            </a:r>
            <a:r>
              <a:rPr lang="ru-RU" sz="1200" b="1" kern="1200" dirty="0" smtClean="0">
                <a:solidFill>
                  <a:schemeClr val="tx1"/>
                </a:solidFill>
                <a:effectLst/>
                <a:latin typeface="+mn-lt"/>
                <a:ea typeface="+mn-ea"/>
                <a:cs typeface="+mn-cs"/>
              </a:rPr>
              <a:t>технический регламент вступает в силу с 1 января 2018 г., </a:t>
            </a:r>
            <a:r>
              <a:rPr lang="ru-RU" sz="1200" kern="1200" dirty="0" smtClean="0">
                <a:solidFill>
                  <a:schemeClr val="tx1"/>
                </a:solidFill>
                <a:effectLst/>
                <a:latin typeface="+mn-lt"/>
                <a:ea typeface="+mn-ea"/>
                <a:cs typeface="+mn-cs"/>
              </a:rPr>
              <a:t>но не ранее даты вступления в силу решения Коллегии Комиссии об утверждении перечней стандартов, предусмотренных пунктом 4 Протокола о техническом регулировании в рамках Союза (Приложение № 9 к Договору).</a:t>
            </a:r>
          </a:p>
          <a:p>
            <a:r>
              <a:rPr lang="ru-RU" sz="1200" kern="1200" dirty="0" smtClean="0">
                <a:solidFill>
                  <a:schemeClr val="tx1"/>
                </a:solidFill>
                <a:effectLst/>
                <a:latin typeface="+mn-lt"/>
                <a:ea typeface="+mn-ea"/>
                <a:cs typeface="+mn-cs"/>
              </a:rPr>
              <a:t>3. Настоящее распоряжение вступает в силу с даты его опубликования на официальном сайте Евразийского экономического союза в сети Интернет.</a:t>
            </a:r>
          </a:p>
          <a:p>
            <a:r>
              <a:rPr lang="ru-RU" sz="1200" b="1" kern="1200" dirty="0" smtClean="0">
                <a:solidFill>
                  <a:schemeClr val="tx1"/>
                </a:solidFill>
                <a:effectLst/>
                <a:latin typeface="+mn-lt"/>
                <a:ea typeface="+mn-ea"/>
                <a:cs typeface="+mn-cs"/>
              </a:rPr>
              <a:t>По результатам рассмотрения проекта распоряжения Совета Комиссии о ходе работы над проектом регламента (далее – проект распоряжения) отмечаем, что Минэкономразвития России поддержало принятие данного проекта распоряжения.</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Вместе с тем результаты рассмотрения на Совете</a:t>
            </a:r>
            <a:r>
              <a:rPr lang="ru-RU" sz="1200" kern="1200" baseline="0" dirty="0" smtClean="0">
                <a:solidFill>
                  <a:schemeClr val="tx1"/>
                </a:solidFill>
                <a:effectLst/>
                <a:latin typeface="+mn-lt"/>
                <a:ea typeface="+mn-ea"/>
                <a:cs typeface="+mn-cs"/>
              </a:rPr>
              <a:t> Комиссии проекта распоряжения в официальном порядке в </a:t>
            </a:r>
            <a:r>
              <a:rPr lang="ru-RU" sz="1200" kern="1200" baseline="0" smtClean="0">
                <a:solidFill>
                  <a:schemeClr val="tx1"/>
                </a:solidFill>
                <a:effectLst/>
                <a:latin typeface="+mn-lt"/>
                <a:ea typeface="+mn-ea"/>
                <a:cs typeface="+mn-cs"/>
              </a:rPr>
              <a:t>Минэкономразвития России не </a:t>
            </a:r>
            <a:r>
              <a:rPr lang="ru-RU" sz="1200" kern="1200" baseline="0" dirty="0" smtClean="0">
                <a:solidFill>
                  <a:schemeClr val="tx1"/>
                </a:solidFill>
                <a:effectLst/>
                <a:latin typeface="+mn-lt"/>
                <a:ea typeface="+mn-ea"/>
                <a:cs typeface="+mn-cs"/>
              </a:rPr>
              <a:t>поступили.</a:t>
            </a:r>
            <a:endParaRPr lang="ru-RU" sz="1200" kern="1200" dirty="0" smtClean="0">
              <a:solidFill>
                <a:schemeClr val="tx1"/>
              </a:solidFill>
              <a:effectLst/>
              <a:latin typeface="+mn-lt"/>
              <a:ea typeface="+mn-ea"/>
              <a:cs typeface="+mn-cs"/>
            </a:endParaRPr>
          </a:p>
          <a:p>
            <a:pPr eaLnBrk="1" hangingPunct="1">
              <a:spcBef>
                <a:spcPct val="0"/>
              </a:spcBef>
            </a:pPr>
            <a:endParaRPr lang="ru-RU" dirty="0" smtClean="0"/>
          </a:p>
        </p:txBody>
      </p:sp>
      <p:sp>
        <p:nvSpPr>
          <p:cNvPr id="1013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5454" fontAlgn="base">
              <a:spcBef>
                <a:spcPct val="0"/>
              </a:spcBef>
              <a:spcAft>
                <a:spcPct val="0"/>
              </a:spcAft>
              <a:defRPr/>
            </a:pPr>
            <a:fld id="{D56B8015-03A9-447D-99DE-6E6BCC765D47}" type="slidenum">
              <a:rPr lang="ru-RU">
                <a:solidFill>
                  <a:srgbClr val="000000"/>
                </a:solidFill>
                <a:cs typeface="Arial" charset="0"/>
              </a:rPr>
              <a:pPr defTabSz="925454" fontAlgn="base">
                <a:spcBef>
                  <a:spcPct val="0"/>
                </a:spcBef>
                <a:spcAft>
                  <a:spcPct val="0"/>
                </a:spcAft>
                <a:defRPr/>
              </a:pPr>
              <a:t>9</a:t>
            </a:fld>
            <a:endParaRPr lang="ru-RU">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Текстовая стран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800" y="115200"/>
            <a:ext cx="8136904" cy="864096"/>
          </a:xfrm>
          <a:prstGeom prst="rect">
            <a:avLst/>
          </a:prstGeom>
        </p:spPr>
        <p:txBody>
          <a:bodyPr/>
          <a:lstStyle>
            <a:lvl1pPr>
              <a:defRPr sz="1500" baseline="0"/>
            </a:lvl1pPr>
          </a:lstStyle>
          <a:p>
            <a:r>
              <a:rPr lang="ru-RU" dirty="0"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fld id="{43E2B8EA-1165-40A2-9A1F-A66D9062F358}" type="datetime1">
              <a:rPr lang="ru-RU"/>
              <a:pPr>
                <a:defRPr/>
              </a:pPr>
              <a:t>17.03.2016</a:t>
            </a:fld>
            <a:endParaRPr lang="ru-RU"/>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endParaRPr lang="ru-RU"/>
          </a:p>
        </p:txBody>
      </p:sp>
      <p:sp>
        <p:nvSpPr>
          <p:cNvPr id="4"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ea typeface="ＭＳ Ｐゴシック" pitchFamily="34" charset="-128"/>
                <a:cs typeface="+mn-cs"/>
              </a:defRPr>
            </a:lvl1pPr>
          </a:lstStyle>
          <a:p>
            <a:pPr>
              <a:defRPr/>
            </a:pPr>
            <a:fld id="{2324C22B-2E61-4BD9-A823-1E2F5C1DF553}"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fld id="{FB89B6EA-2874-45AC-89CB-9F1A6BDF98F3}" type="datetime1">
              <a:rPr lang="ru-RU"/>
              <a:pPr>
                <a:defRPr/>
              </a:pPr>
              <a:t>17.03.2016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ea typeface="ＭＳ Ｐゴシック" pitchFamily="34" charset="-128"/>
                <a:cs typeface="+mn-cs"/>
              </a:defRPr>
            </a:lvl1pPr>
          </a:lstStyle>
          <a:p>
            <a:pPr>
              <a:defRPr/>
            </a:pPr>
            <a:fld id="{2F3263E4-7096-450C-8E42-6AD8FD5437A8}"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a:prstGeom prst="rect">
            <a:avLst/>
          </a:prstGeom>
        </p:spPr>
        <p:txBody>
          <a:bodyPr/>
          <a:lstStyle/>
          <a:p>
            <a:r>
              <a:rPr lang="ru-RU" smtClean="0"/>
              <a:t>Образец заголовка</a:t>
            </a:r>
            <a:endParaRPr lang="en-US"/>
          </a:p>
        </p:txBody>
      </p:sp>
      <p:sp>
        <p:nvSpPr>
          <p:cNvPr id="9" name="Объект 8"/>
          <p:cNvSpPr>
            <a:spLocks noGrp="1"/>
          </p:cNvSpPr>
          <p:nvPr>
            <p:ph sz="quarter" idx="1"/>
          </p:nvPr>
        </p:nvSpPr>
        <p:spPr>
          <a:xfrm>
            <a:off x="457200" y="1219200"/>
            <a:ext cx="4041648" cy="4937760"/>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632198" y="1216152"/>
            <a:ext cx="4041648" cy="4937760"/>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400800" y="6356350"/>
            <a:ext cx="2289175"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fld id="{7A9B5B32-8BF8-41E1-867D-316B3C3A6CC5}" type="datetime2">
              <a:rPr lang="en-US"/>
              <a:pPr>
                <a:defRPr/>
              </a:pPr>
              <a:t>Thursday, March 17, 2016</a:t>
            </a:fld>
            <a:endParaRPr lang="en-US"/>
          </a:p>
        </p:txBody>
      </p:sp>
      <p:sp>
        <p:nvSpPr>
          <p:cNvPr id="6" name="Нижний колонтитул 5"/>
          <p:cNvSpPr>
            <a:spLocks noGrp="1"/>
          </p:cNvSpPr>
          <p:nvPr>
            <p:ph type="ftr" sz="quarter" idx="11"/>
          </p:nvPr>
        </p:nvSpPr>
        <p:spPr>
          <a:xfrm>
            <a:off x="2898775" y="6356350"/>
            <a:ext cx="3505200"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endParaRPr lang="en-US"/>
          </a:p>
        </p:txBody>
      </p:sp>
      <p:sp>
        <p:nvSpPr>
          <p:cNvPr id="7" name="Номер слайда 6"/>
          <p:cNvSpPr>
            <a:spLocks noGrp="1"/>
          </p:cNvSpPr>
          <p:nvPr>
            <p:ph type="sldNum" sz="quarter" idx="12"/>
          </p:nvPr>
        </p:nvSpPr>
        <p:spPr>
          <a:xfrm>
            <a:off x="612775" y="6356350"/>
            <a:ext cx="1981200"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fld id="{2398BE69-A5D1-4303-A005-7990FD3D3FB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3B7327-6948-453B-9298-9F04FAB3CBED}" type="datetime1">
              <a:rPr lang="ru-RU"/>
              <a:pPr>
                <a:defRPr/>
              </a:pPr>
              <a:t>17.03.2016</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09AF53-061F-4715-853A-7DA7E6A9F0C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итульная страница">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190750" y="1911350"/>
            <a:ext cx="2579688" cy="3683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ru-RU" smtClean="0">
              <a:solidFill>
                <a:prstClr val="black"/>
              </a:solidFill>
              <a:ea typeface="MS PGothic" pitchFamily="34" charset="-128"/>
            </a:endParaRPr>
          </a:p>
        </p:txBody>
      </p:sp>
      <p:sp>
        <p:nvSpPr>
          <p:cNvPr id="12" name="Заголовок 11"/>
          <p:cNvSpPr>
            <a:spLocks noGrp="1"/>
          </p:cNvSpPr>
          <p:nvPr>
            <p:ph type="title"/>
          </p:nvPr>
        </p:nvSpPr>
        <p:spPr>
          <a:xfrm>
            <a:off x="1547664" y="2996952"/>
            <a:ext cx="7272808" cy="936104"/>
          </a:xfrm>
          <a:prstGeom prst="rect">
            <a:avLst/>
          </a:prstGeom>
        </p:spPr>
        <p:txBody>
          <a:bodyPr/>
          <a:lstStyle>
            <a:lvl1pPr algn="l">
              <a:defRPr sz="2400" b="1" i="0" baseline="0">
                <a:solidFill>
                  <a:schemeClr val="bg1"/>
                </a:solidFill>
              </a:defRPr>
            </a:lvl1pPr>
          </a:lstStyle>
          <a:p>
            <a:r>
              <a:rPr lang="ru-RU" smtClean="0"/>
              <a:t>Образец заголовка</a:t>
            </a:r>
            <a:endParaRPr lang="ru-RU" dirty="0"/>
          </a:p>
        </p:txBody>
      </p:sp>
      <p:sp>
        <p:nvSpPr>
          <p:cNvPr id="16" name="Текст 15"/>
          <p:cNvSpPr>
            <a:spLocks noGrp="1"/>
          </p:cNvSpPr>
          <p:nvPr>
            <p:ph type="body" sz="quarter" idx="10"/>
          </p:nvPr>
        </p:nvSpPr>
        <p:spPr>
          <a:xfrm>
            <a:off x="1547665" y="6309320"/>
            <a:ext cx="3240087" cy="215900"/>
          </a:xfrm>
          <a:prstGeom prst="rect">
            <a:avLst/>
          </a:prstGeom>
        </p:spPr>
        <p:txBody>
          <a:bodyPr/>
          <a:lstStyle>
            <a:lvl1pPr marL="0" indent="0">
              <a:buNone/>
              <a:defRPr sz="750" b="1">
                <a:solidFill>
                  <a:schemeClr val="bg1"/>
                </a:solidFill>
              </a:defRPr>
            </a:lvl1pPr>
          </a:lstStyle>
          <a:p>
            <a:pPr lvl="0"/>
            <a:r>
              <a:rPr lang="ru-RU" smtClean="0"/>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Титульная страница">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190750" y="1911350"/>
            <a:ext cx="2579688" cy="3683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ru-RU" smtClean="0">
              <a:solidFill>
                <a:prstClr val="black"/>
              </a:solidFill>
              <a:ea typeface="MS PGothic" pitchFamily="34" charset="-128"/>
            </a:endParaRPr>
          </a:p>
        </p:txBody>
      </p:sp>
      <p:sp>
        <p:nvSpPr>
          <p:cNvPr id="12" name="Заголовок 11"/>
          <p:cNvSpPr>
            <a:spLocks noGrp="1"/>
          </p:cNvSpPr>
          <p:nvPr>
            <p:ph type="title"/>
          </p:nvPr>
        </p:nvSpPr>
        <p:spPr>
          <a:xfrm>
            <a:off x="1547664" y="2996952"/>
            <a:ext cx="7272808" cy="936104"/>
          </a:xfrm>
          <a:prstGeom prst="rect">
            <a:avLst/>
          </a:prstGeom>
        </p:spPr>
        <p:txBody>
          <a:bodyPr/>
          <a:lstStyle>
            <a:lvl1pPr algn="l">
              <a:defRPr sz="2400" b="1" i="0" baseline="0">
                <a:solidFill>
                  <a:schemeClr val="bg1"/>
                </a:solidFill>
              </a:defRPr>
            </a:lvl1pPr>
          </a:lstStyle>
          <a:p>
            <a:r>
              <a:rPr lang="ru-RU" smtClean="0"/>
              <a:t>Образец заголовка</a:t>
            </a:r>
            <a:endParaRPr lang="ru-RU" dirty="0"/>
          </a:p>
        </p:txBody>
      </p:sp>
      <p:sp>
        <p:nvSpPr>
          <p:cNvPr id="16" name="Текст 15"/>
          <p:cNvSpPr>
            <a:spLocks noGrp="1"/>
          </p:cNvSpPr>
          <p:nvPr>
            <p:ph type="body" sz="quarter" idx="10"/>
          </p:nvPr>
        </p:nvSpPr>
        <p:spPr>
          <a:xfrm>
            <a:off x="1547665" y="6309320"/>
            <a:ext cx="3240087" cy="215900"/>
          </a:xfrm>
          <a:prstGeom prst="rect">
            <a:avLst/>
          </a:prstGeom>
        </p:spPr>
        <p:txBody>
          <a:bodyPr/>
          <a:lstStyle>
            <a:lvl1pPr marL="0" indent="0">
              <a:buNone/>
              <a:defRPr sz="750" b="1">
                <a:solidFill>
                  <a:schemeClr val="bg1"/>
                </a:solidFill>
              </a:defRPr>
            </a:lvl1pPr>
          </a:lstStyle>
          <a:p>
            <a:pPr lvl="0"/>
            <a:r>
              <a:rPr lang="ru-RU" smtClean="0"/>
              <a:t>Образец текста</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Титульная страница">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190750" y="1911350"/>
            <a:ext cx="2579688" cy="3683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endParaRPr lang="ru-RU" smtClean="0">
              <a:solidFill>
                <a:prstClr val="black"/>
              </a:solidFill>
              <a:ea typeface="MS PGothic" pitchFamily="34" charset="-128"/>
            </a:endParaRPr>
          </a:p>
        </p:txBody>
      </p:sp>
      <p:sp>
        <p:nvSpPr>
          <p:cNvPr id="12" name="Заголовок 11"/>
          <p:cNvSpPr>
            <a:spLocks noGrp="1"/>
          </p:cNvSpPr>
          <p:nvPr>
            <p:ph type="title"/>
          </p:nvPr>
        </p:nvSpPr>
        <p:spPr>
          <a:xfrm>
            <a:off x="1547664" y="2996952"/>
            <a:ext cx="7272808" cy="936104"/>
          </a:xfrm>
          <a:prstGeom prst="rect">
            <a:avLst/>
          </a:prstGeom>
        </p:spPr>
        <p:txBody>
          <a:bodyPr/>
          <a:lstStyle>
            <a:lvl1pPr algn="l">
              <a:defRPr sz="2400" b="1" i="0" baseline="0">
                <a:solidFill>
                  <a:schemeClr val="bg1"/>
                </a:solidFill>
              </a:defRPr>
            </a:lvl1pPr>
          </a:lstStyle>
          <a:p>
            <a:r>
              <a:rPr lang="ru-RU" smtClean="0"/>
              <a:t>Образец заголовка</a:t>
            </a:r>
            <a:endParaRPr lang="ru-RU" dirty="0"/>
          </a:p>
        </p:txBody>
      </p:sp>
      <p:sp>
        <p:nvSpPr>
          <p:cNvPr id="16" name="Текст 15"/>
          <p:cNvSpPr>
            <a:spLocks noGrp="1"/>
          </p:cNvSpPr>
          <p:nvPr>
            <p:ph type="body" sz="quarter" idx="10"/>
          </p:nvPr>
        </p:nvSpPr>
        <p:spPr>
          <a:xfrm>
            <a:off x="1547665" y="6309320"/>
            <a:ext cx="3240087" cy="215900"/>
          </a:xfrm>
          <a:prstGeom prst="rect">
            <a:avLst/>
          </a:prstGeom>
        </p:spPr>
        <p:txBody>
          <a:bodyPr/>
          <a:lstStyle>
            <a:lvl1pPr marL="0" indent="0">
              <a:buNone/>
              <a:defRPr sz="750" b="1">
                <a:solidFill>
                  <a:schemeClr val="bg1"/>
                </a:solidFill>
              </a:defRPr>
            </a:lvl1pPr>
          </a:lstStyle>
          <a:p>
            <a:pPr lvl="0"/>
            <a:r>
              <a:rPr lang="ru-RU" smtClean="0"/>
              <a:t>Образец текста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7ABBBD3-8AF3-449E-84AC-76A89F979708}" type="datetime1">
              <a:rPr lang="ru-RU"/>
              <a:pPr>
                <a:defRPr/>
              </a:pPr>
              <a:t>17.03.2016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70D5271-2101-4A06-AEDB-486538CB1F47}"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Текстовая стран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800" y="115200"/>
            <a:ext cx="8136904" cy="864096"/>
          </a:xfrm>
          <a:prstGeom prst="rect">
            <a:avLst/>
          </a:prstGeom>
        </p:spPr>
        <p:txBody>
          <a:bodyPr/>
          <a:lstStyle>
            <a:lvl1pPr>
              <a:defRPr sz="1500" baseline="0"/>
            </a:lvl1pPr>
          </a:lstStyle>
          <a:p>
            <a:r>
              <a:rPr lang="ru-RU" dirty="0"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Текстовая страница ">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Текстовая страница ">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Текстовая страница 2 колонки">
    <p:spTree>
      <p:nvGrpSpPr>
        <p:cNvPr id="1" name=""/>
        <p:cNvGrpSpPr/>
        <p:nvPr/>
      </p:nvGrpSpPr>
      <p:grpSpPr>
        <a:xfrm>
          <a:off x="0" y="0"/>
          <a:ext cx="0" cy="0"/>
          <a:chOff x="0" y="0"/>
          <a:chExt cx="0" cy="0"/>
        </a:xfrm>
      </p:grpSpPr>
      <p:sp>
        <p:nvSpPr>
          <p:cNvPr id="11" name="Объект 2"/>
          <p:cNvSpPr>
            <a:spLocks noGrp="1"/>
          </p:cNvSpPr>
          <p:nvPr>
            <p:ph idx="1"/>
          </p:nvPr>
        </p:nvSpPr>
        <p:spPr>
          <a:xfrm>
            <a:off x="539553" y="1340768"/>
            <a:ext cx="381642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12" name="Объект 2"/>
          <p:cNvSpPr>
            <a:spLocks noGrp="1"/>
          </p:cNvSpPr>
          <p:nvPr>
            <p:ph idx="13"/>
          </p:nvPr>
        </p:nvSpPr>
        <p:spPr>
          <a:xfrm>
            <a:off x="4499992" y="1340768"/>
            <a:ext cx="4176464" cy="4824536"/>
          </a:xfrm>
          <a:prstGeom prst="rect">
            <a:avLst/>
          </a:prstGeom>
        </p:spPr>
        <p:txBody>
          <a:bodyPr/>
          <a:lstStyle>
            <a:lvl1pPr marL="0" indent="0">
              <a:spcBef>
                <a:spcPts val="225"/>
              </a:spcBef>
              <a:buFontTx/>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5"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Текстовая страница 2 колонки">
    <p:spTree>
      <p:nvGrpSpPr>
        <p:cNvPr id="1" name=""/>
        <p:cNvGrpSpPr/>
        <p:nvPr/>
      </p:nvGrpSpPr>
      <p:grpSpPr>
        <a:xfrm>
          <a:off x="0" y="0"/>
          <a:ext cx="0" cy="0"/>
          <a:chOff x="0" y="0"/>
          <a:chExt cx="0" cy="0"/>
        </a:xfrm>
      </p:grpSpPr>
      <p:sp>
        <p:nvSpPr>
          <p:cNvPr id="11" name="Объект 2"/>
          <p:cNvSpPr>
            <a:spLocks noGrp="1"/>
          </p:cNvSpPr>
          <p:nvPr>
            <p:ph idx="1"/>
          </p:nvPr>
        </p:nvSpPr>
        <p:spPr>
          <a:xfrm>
            <a:off x="539553" y="1322480"/>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5"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
        <p:nvSpPr>
          <p:cNvPr id="6" name="Объект 2"/>
          <p:cNvSpPr>
            <a:spLocks noGrp="1"/>
          </p:cNvSpPr>
          <p:nvPr>
            <p:ph idx="14"/>
          </p:nvPr>
        </p:nvSpPr>
        <p:spPr>
          <a:xfrm>
            <a:off x="539553" y="3645024"/>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7" name="Объект 2"/>
          <p:cNvSpPr>
            <a:spLocks noGrp="1"/>
          </p:cNvSpPr>
          <p:nvPr>
            <p:ph idx="15"/>
          </p:nvPr>
        </p:nvSpPr>
        <p:spPr>
          <a:xfrm>
            <a:off x="4788024" y="1322480"/>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8" name="Объект 2"/>
          <p:cNvSpPr>
            <a:spLocks noGrp="1"/>
          </p:cNvSpPr>
          <p:nvPr>
            <p:ph idx="16"/>
          </p:nvPr>
        </p:nvSpPr>
        <p:spPr>
          <a:xfrm>
            <a:off x="4788024" y="3645024"/>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3" name="Диаграмма 2"/>
          <p:cNvSpPr>
            <a:spLocks noGrp="1"/>
          </p:cNvSpPr>
          <p:nvPr>
            <p:ph type="chart" idx="1"/>
          </p:nvPr>
        </p:nvSpPr>
        <p:spPr>
          <a:xfrm>
            <a:off x="539553" y="1340770"/>
            <a:ext cx="8145661" cy="4982245"/>
          </a:xfrm>
          <a:prstGeom prst="rect">
            <a:avLst/>
          </a:prstGeom>
        </p:spPr>
        <p:txBody>
          <a:bodyPr/>
          <a:lstStyle>
            <a:lvl1pPr marL="0" indent="0">
              <a:spcBef>
                <a:spcPts val="225"/>
              </a:spcBef>
              <a:buNone/>
              <a:defRPr sz="1050" b="0"/>
            </a:lvl1pPr>
          </a:lstStyle>
          <a:p>
            <a:pPr lvl="0"/>
            <a:r>
              <a:rPr lang="ru-RU" noProof="0" smtClean="0"/>
              <a:t>Вставка диаграммы</a:t>
            </a:r>
            <a:endParaRPr lang="ru-RU" noProof="0" dirty="0"/>
          </a:p>
        </p:txBody>
      </p:sp>
      <p:sp>
        <p:nvSpPr>
          <p:cNvPr id="6"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noProof="0" smtClean="0"/>
              <a:t>Образец текста</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Шмуц-ли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9855" y="3029137"/>
            <a:ext cx="7027933" cy="440677"/>
          </a:xfrm>
          <a:prstGeom prst="rect">
            <a:avLst/>
          </a:prstGeom>
        </p:spPr>
        <p:txBody>
          <a:bodyPr/>
          <a:lstStyle>
            <a:lvl1pPr algn="l">
              <a:defRPr sz="2100" b="1">
                <a:solidFill>
                  <a:schemeClr val="bg1"/>
                </a:solidFill>
                <a:latin typeface="Arial" pitchFamily="34" charset="0"/>
                <a:cs typeface="Arial" pitchFamily="34" charset="0"/>
              </a:defRPr>
            </a:lvl1pPr>
          </a:lstStyle>
          <a:p>
            <a:r>
              <a:rPr lang="ru-RU" smtClean="0"/>
              <a:t>Образец заголовка</a:t>
            </a:r>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a:prstGeom prst="rect">
            <a:avLst/>
          </a:prstGeom>
        </p:spPr>
        <p:txBody>
          <a:bodyPr/>
          <a:lstStyle>
            <a:lvl1pPr>
              <a:defRPr sz="3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prstGeom prst="rect">
            <a:avLst/>
          </a:prstGeo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ru-RU" smtClean="0"/>
              <a:t>Образец текста</a:t>
            </a:r>
          </a:p>
        </p:txBody>
      </p:sp>
      <p:sp>
        <p:nvSpPr>
          <p:cNvPr id="4" name="Текст 3"/>
          <p:cNvSpPr>
            <a:spLocks noGrp="1"/>
          </p:cNvSpPr>
          <p:nvPr>
            <p:ph type="body" sz="half" idx="3"/>
          </p:nvPr>
        </p:nvSpPr>
        <p:spPr>
          <a:xfrm>
            <a:off x="4721226" y="2244970"/>
            <a:ext cx="4041775" cy="457200"/>
          </a:xfrm>
          <a:prstGeom prst="rect">
            <a:avLst/>
          </a:prstGeo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a:prstGeom prst="rect">
            <a:avLst/>
          </a:prstGeom>
        </p:spPr>
        <p:txBody>
          <a:bodyPr/>
          <a:lstStyle>
            <a:lvl1pPr>
              <a:defRPr sz="1500"/>
            </a:lvl1pPr>
            <a:lvl2pPr>
              <a:defRPr sz="1500"/>
            </a:lvl2pPr>
            <a:lvl3pPr>
              <a:defRPr sz="135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5" y="2708519"/>
            <a:ext cx="4041775" cy="3886200"/>
          </a:xfrm>
          <a:prstGeom prst="rect">
            <a:avLst/>
          </a:prstGeom>
        </p:spPr>
        <p:txBody>
          <a:bodyPr/>
          <a:lstStyle>
            <a:lvl1pPr>
              <a:defRPr sz="1500"/>
            </a:lvl1pPr>
            <a:lvl2pPr>
              <a:defRPr sz="1500"/>
            </a:lvl2pPr>
            <a:lvl3pPr>
              <a:defRPr sz="135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ea typeface="ＭＳ Ｐゴシック" charset="-128"/>
                <a:cs typeface="Arial" pitchFamily="34" charset="0"/>
              </a:defRPr>
            </a:lvl1pPr>
          </a:lstStyle>
          <a:p>
            <a:pPr>
              <a:defRPr/>
            </a:pPr>
            <a:fld id="{12D7988A-7D42-44F1-8712-CEBDCD22087C}" type="datetime1">
              <a:rPr lang="ru-RU"/>
              <a:pPr>
                <a:defRPr/>
              </a:pPr>
              <a:t>17.03.2016</a:t>
            </a:fld>
            <a:endParaRPr lang="ru-RU"/>
          </a:p>
        </p:txBody>
      </p:sp>
      <p:sp>
        <p:nvSpPr>
          <p:cNvPr id="8" name="Номер слайда 26"/>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charset="0"/>
                <a:ea typeface="ＭＳ Ｐゴシック" pitchFamily="34" charset="-128"/>
                <a:cs typeface="+mn-cs"/>
              </a:defRPr>
            </a:lvl1pPr>
          </a:lstStyle>
          <a:p>
            <a:pPr>
              <a:defRPr/>
            </a:pPr>
            <a:fld id="{FAED42DD-4097-467D-9EFA-F11AA3168763}" type="slidenum">
              <a:rPr lang="ru-RU" altLang="ru-RU"/>
              <a:pPr>
                <a:defRPr/>
              </a:pPr>
              <a:t>‹#›</a:t>
            </a:fld>
            <a:endParaRPr lang="ru-RU" altLang="ru-RU"/>
          </a:p>
        </p:txBody>
      </p:sp>
      <p:sp>
        <p:nvSpPr>
          <p:cNvPr id="9" name="Нижний колонтитул 27"/>
          <p:cNvSpPr>
            <a:spLocks noGrp="1"/>
          </p:cNvSpPr>
          <p:nvPr>
            <p:ph type="ftr" sz="quarter" idx="12"/>
          </p:nvPr>
        </p:nvSpPr>
        <p:spPr>
          <a:xfrm>
            <a:off x="5257800" y="612775"/>
            <a:ext cx="1325563" cy="457200"/>
          </a:xfrm>
          <a:prstGeom prst="rect">
            <a:avLst/>
          </a:prstGeom>
        </p:spPr>
        <p:txBody>
          <a:bodyPr rtlCol="0"/>
          <a:lstStyle>
            <a:lvl1pPr eaLnBrk="1" hangingPunct="1">
              <a:defRPr>
                <a:solidFill>
                  <a:srgbClr val="000000"/>
                </a:solidFill>
                <a:latin typeface="Arial" charset="0"/>
                <a:ea typeface="+mn-ea"/>
                <a:cs typeface="Arial" charset="0"/>
              </a:defRPr>
            </a:lvl1pPr>
          </a:lstStyle>
          <a:p>
            <a:pPr>
              <a:defRPr/>
            </a:pPr>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Титульная страница">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1547664" y="2996952"/>
            <a:ext cx="7272808" cy="936104"/>
          </a:xfrm>
          <a:prstGeom prst="rect">
            <a:avLst/>
          </a:prstGeom>
        </p:spPr>
        <p:txBody>
          <a:bodyPr/>
          <a:lstStyle>
            <a:lvl1pPr algn="l">
              <a:defRPr sz="2400" b="1" i="0" baseline="0">
                <a:solidFill>
                  <a:schemeClr val="bg1"/>
                </a:solidFill>
              </a:defRPr>
            </a:lvl1pPr>
          </a:lstStyle>
          <a:p>
            <a:r>
              <a:rPr lang="ru-RU" smtClean="0"/>
              <a:t>Образец заголовка</a:t>
            </a:r>
            <a:endParaRPr lang="ru-RU" dirty="0"/>
          </a:p>
        </p:txBody>
      </p:sp>
      <p:sp>
        <p:nvSpPr>
          <p:cNvPr id="16" name="Текст 15"/>
          <p:cNvSpPr>
            <a:spLocks noGrp="1"/>
          </p:cNvSpPr>
          <p:nvPr>
            <p:ph type="body" sz="quarter" idx="10"/>
          </p:nvPr>
        </p:nvSpPr>
        <p:spPr>
          <a:xfrm>
            <a:off x="1547665" y="6309320"/>
            <a:ext cx="3240087" cy="215900"/>
          </a:xfrm>
          <a:prstGeom prst="rect">
            <a:avLst/>
          </a:prstGeom>
        </p:spPr>
        <p:txBody>
          <a:bodyPr/>
          <a:lstStyle>
            <a:lvl1pPr marL="0" indent="0">
              <a:buNone/>
              <a:defRPr sz="750" b="1">
                <a:solidFill>
                  <a:schemeClr val="bg1"/>
                </a:solidFill>
              </a:defRPr>
            </a:lvl1pPr>
          </a:lstStyle>
          <a:p>
            <a:pPr lvl="0"/>
            <a:r>
              <a:rPr lang="ru-RU" smtClean="0"/>
              <a:t>Образец текста</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fld id="{EF6B7329-E285-4F5D-B50D-6C42FEEB54F4}" type="datetime1">
              <a:rPr lang="ru-RU"/>
              <a:pPr>
                <a:defRPr/>
              </a:pPr>
              <a:t>17.03.2016</a:t>
            </a:fld>
            <a:endParaRPr lang="ru-RU"/>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endParaRPr lang="ru-RU"/>
          </a:p>
        </p:txBody>
      </p:sp>
      <p:sp>
        <p:nvSpPr>
          <p:cNvPr id="4"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ea typeface="ＭＳ Ｐゴシック" pitchFamily="34" charset="-128"/>
                <a:cs typeface="+mn-cs"/>
              </a:defRPr>
            </a:lvl1pPr>
          </a:lstStyle>
          <a:p>
            <a:pPr>
              <a:defRPr/>
            </a:pPr>
            <a:fld id="{867393F3-F09F-4EA3-8DCA-6E586049C1EE}" type="slidenum">
              <a:rPr lang="ru-RU" altLang="ru-RU"/>
              <a:pPr>
                <a:defRPr/>
              </a:pPr>
              <a:t>‹#›</a:t>
            </a:fld>
            <a:endParaRPr lang="ru-RU" alt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3" name="Равнобедренный треугольник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457200" y="228600"/>
            <a:ext cx="8229600" cy="914400"/>
          </a:xfrm>
          <a:prstGeom prst="rect">
            <a:avLst/>
          </a:prstGeom>
        </p:spPr>
        <p:txBody>
          <a:bodyPr/>
          <a:lstStyle/>
          <a:p>
            <a:r>
              <a:rPr lang="ru-RU" smtClean="0"/>
              <a:t>Образец заголовка</a:t>
            </a:r>
            <a:endParaRPr lang="en-US"/>
          </a:p>
        </p:txBody>
      </p:sp>
      <p:sp>
        <p:nvSpPr>
          <p:cNvPr id="4" name="Дата 2"/>
          <p:cNvSpPr>
            <a:spLocks noGrp="1"/>
          </p:cNvSpPr>
          <p:nvPr>
            <p:ph type="dt" sz="half" idx="10"/>
          </p:nvPr>
        </p:nvSpPr>
        <p:spPr>
          <a:xfrm>
            <a:off x="6400800" y="6356350"/>
            <a:ext cx="2289175" cy="365125"/>
          </a:xfrm>
          <a:prstGeom prst="rect">
            <a:avLst/>
          </a:prstGeom>
        </p:spPr>
        <p:txBody>
          <a:bodyPr/>
          <a:lstStyle>
            <a:lvl1pPr fontAlgn="base">
              <a:spcBef>
                <a:spcPct val="0"/>
              </a:spcBef>
              <a:spcAft>
                <a:spcPct val="0"/>
              </a:spcAft>
              <a:defRPr>
                <a:latin typeface="Arial" charset="0"/>
                <a:cs typeface="+mn-cs"/>
              </a:defRPr>
            </a:lvl1pPr>
          </a:lstStyle>
          <a:p>
            <a:pPr>
              <a:defRPr/>
            </a:pPr>
            <a:fld id="{CE30462C-712F-45F9-9EC1-70F2A95B5A60}" type="datetime2">
              <a:rPr lang="en-US"/>
              <a:pPr>
                <a:defRPr/>
              </a:pPr>
              <a:t>Thursday, March 17, 2016</a:t>
            </a:fld>
            <a:endParaRPr lang="en-US"/>
          </a:p>
        </p:txBody>
      </p:sp>
      <p:sp>
        <p:nvSpPr>
          <p:cNvPr id="5" name="Нижний колонтитул 3"/>
          <p:cNvSpPr>
            <a:spLocks noGrp="1"/>
          </p:cNvSpPr>
          <p:nvPr>
            <p:ph type="ftr" sz="quarter" idx="11"/>
          </p:nvPr>
        </p:nvSpPr>
        <p:spPr>
          <a:xfrm>
            <a:off x="2898775" y="6356350"/>
            <a:ext cx="3505200" cy="365125"/>
          </a:xfrm>
          <a:prstGeom prst="rect">
            <a:avLst/>
          </a:prstGeom>
        </p:spPr>
        <p:txBody>
          <a:bodyPr/>
          <a:lstStyle>
            <a:lvl1pPr fontAlgn="base">
              <a:spcBef>
                <a:spcPct val="0"/>
              </a:spcBef>
              <a:spcAft>
                <a:spcPct val="0"/>
              </a:spcAft>
              <a:defRPr>
                <a:latin typeface="Arial" charset="0"/>
                <a:cs typeface="+mn-cs"/>
              </a:defRPr>
            </a:lvl1pPr>
          </a:lstStyle>
          <a:p>
            <a:pPr>
              <a:defRPr/>
            </a:pPr>
            <a:endParaRPr lang="en-US"/>
          </a:p>
        </p:txBody>
      </p:sp>
      <p:sp>
        <p:nvSpPr>
          <p:cNvPr id="6" name="Номер слайда 4"/>
          <p:cNvSpPr>
            <a:spLocks noGrp="1"/>
          </p:cNvSpPr>
          <p:nvPr>
            <p:ph type="sldNum" sz="quarter" idx="12"/>
          </p:nvPr>
        </p:nvSpPr>
        <p:spPr>
          <a:xfrm>
            <a:off x="612775" y="6356350"/>
            <a:ext cx="1981200" cy="365125"/>
          </a:xfrm>
          <a:prstGeom prst="rect">
            <a:avLst/>
          </a:prstGeom>
        </p:spPr>
        <p:txBody>
          <a:bodyPr/>
          <a:lstStyle>
            <a:lvl1pPr fontAlgn="base">
              <a:spcBef>
                <a:spcPct val="0"/>
              </a:spcBef>
              <a:spcAft>
                <a:spcPct val="0"/>
              </a:spcAft>
              <a:defRPr>
                <a:latin typeface="Arial" charset="0"/>
                <a:cs typeface="+mn-cs"/>
              </a:defRPr>
            </a:lvl1pPr>
          </a:lstStyle>
          <a:p>
            <a:pPr>
              <a:defRPr/>
            </a:pPr>
            <a:fld id="{396ADEFD-798E-4224-8EFF-619793E186A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a:prstGeom prst="rect">
            <a:avLst/>
          </a:prstGeom>
        </p:spPr>
        <p:txBody>
          <a:bodyPr/>
          <a:lstStyle/>
          <a:p>
            <a:r>
              <a:rPr lang="ru-RU" smtClean="0"/>
              <a:t>Образец заголовка</a:t>
            </a:r>
            <a:endParaRPr lang="en-US"/>
          </a:p>
        </p:txBody>
      </p:sp>
      <p:sp>
        <p:nvSpPr>
          <p:cNvPr id="9" name="Объект 8"/>
          <p:cNvSpPr>
            <a:spLocks noGrp="1"/>
          </p:cNvSpPr>
          <p:nvPr>
            <p:ph sz="quarter" idx="1"/>
          </p:nvPr>
        </p:nvSpPr>
        <p:spPr>
          <a:xfrm>
            <a:off x="457200" y="1219200"/>
            <a:ext cx="4041648" cy="4937760"/>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632198" y="1216152"/>
            <a:ext cx="4041648" cy="4937760"/>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400800" y="6356350"/>
            <a:ext cx="2289175"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fld id="{7A9B5B32-8BF8-41E1-867D-316B3C3A6CC5}" type="datetime2">
              <a:rPr lang="en-US"/>
              <a:pPr>
                <a:defRPr/>
              </a:pPr>
              <a:t>Thursday, March 17, 2016</a:t>
            </a:fld>
            <a:endParaRPr lang="en-US"/>
          </a:p>
        </p:txBody>
      </p:sp>
      <p:sp>
        <p:nvSpPr>
          <p:cNvPr id="6" name="Нижний колонтитул 5"/>
          <p:cNvSpPr>
            <a:spLocks noGrp="1"/>
          </p:cNvSpPr>
          <p:nvPr>
            <p:ph type="ftr" sz="quarter" idx="11"/>
          </p:nvPr>
        </p:nvSpPr>
        <p:spPr>
          <a:xfrm>
            <a:off x="2898775" y="6356350"/>
            <a:ext cx="3505200"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endParaRPr lang="en-US"/>
          </a:p>
        </p:txBody>
      </p:sp>
      <p:sp>
        <p:nvSpPr>
          <p:cNvPr id="7" name="Номер слайда 6"/>
          <p:cNvSpPr>
            <a:spLocks noGrp="1"/>
          </p:cNvSpPr>
          <p:nvPr>
            <p:ph type="sldNum" sz="quarter" idx="12"/>
          </p:nvPr>
        </p:nvSpPr>
        <p:spPr>
          <a:xfrm>
            <a:off x="612775" y="6356350"/>
            <a:ext cx="1981200"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fld id="{FEFC43A2-F83B-4FE9-B423-68065402CE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овая страница 2 колонки">
    <p:spTree>
      <p:nvGrpSpPr>
        <p:cNvPr id="1" name=""/>
        <p:cNvGrpSpPr/>
        <p:nvPr/>
      </p:nvGrpSpPr>
      <p:grpSpPr>
        <a:xfrm>
          <a:off x="0" y="0"/>
          <a:ext cx="0" cy="0"/>
          <a:chOff x="0" y="0"/>
          <a:chExt cx="0" cy="0"/>
        </a:xfrm>
      </p:grpSpPr>
      <p:sp>
        <p:nvSpPr>
          <p:cNvPr id="11" name="Объект 2"/>
          <p:cNvSpPr>
            <a:spLocks noGrp="1"/>
          </p:cNvSpPr>
          <p:nvPr>
            <p:ph idx="1"/>
          </p:nvPr>
        </p:nvSpPr>
        <p:spPr>
          <a:xfrm>
            <a:off x="539553" y="1340768"/>
            <a:ext cx="381642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12" name="Объект 2"/>
          <p:cNvSpPr>
            <a:spLocks noGrp="1"/>
          </p:cNvSpPr>
          <p:nvPr>
            <p:ph idx="13"/>
          </p:nvPr>
        </p:nvSpPr>
        <p:spPr>
          <a:xfrm>
            <a:off x="4499992" y="1340768"/>
            <a:ext cx="4176464" cy="4824536"/>
          </a:xfrm>
          <a:prstGeom prst="rect">
            <a:avLst/>
          </a:prstGeom>
        </p:spPr>
        <p:txBody>
          <a:bodyPr/>
          <a:lstStyle>
            <a:lvl1pPr marL="0" indent="0">
              <a:spcBef>
                <a:spcPts val="225"/>
              </a:spcBef>
              <a:buFontTx/>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5"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Текстовая стран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800" y="115200"/>
            <a:ext cx="8136904" cy="864096"/>
          </a:xfrm>
          <a:prstGeom prst="rect">
            <a:avLst/>
          </a:prstGeom>
        </p:spPr>
        <p:txBody>
          <a:bodyPr/>
          <a:lstStyle>
            <a:lvl1pPr>
              <a:defRPr sz="1500" baseline="0"/>
            </a:lvl1pPr>
          </a:lstStyle>
          <a:p>
            <a:r>
              <a:rPr lang="ru-RU" dirty="0"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Текстовая страница ">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Текстовая страница 2 колонки">
    <p:spTree>
      <p:nvGrpSpPr>
        <p:cNvPr id="1" name=""/>
        <p:cNvGrpSpPr/>
        <p:nvPr/>
      </p:nvGrpSpPr>
      <p:grpSpPr>
        <a:xfrm>
          <a:off x="0" y="0"/>
          <a:ext cx="0" cy="0"/>
          <a:chOff x="0" y="0"/>
          <a:chExt cx="0" cy="0"/>
        </a:xfrm>
      </p:grpSpPr>
      <p:sp>
        <p:nvSpPr>
          <p:cNvPr id="11" name="Объект 2"/>
          <p:cNvSpPr>
            <a:spLocks noGrp="1"/>
          </p:cNvSpPr>
          <p:nvPr>
            <p:ph idx="1"/>
          </p:nvPr>
        </p:nvSpPr>
        <p:spPr>
          <a:xfrm>
            <a:off x="539553" y="1340768"/>
            <a:ext cx="381642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12" name="Объект 2"/>
          <p:cNvSpPr>
            <a:spLocks noGrp="1"/>
          </p:cNvSpPr>
          <p:nvPr>
            <p:ph idx="13"/>
          </p:nvPr>
        </p:nvSpPr>
        <p:spPr>
          <a:xfrm>
            <a:off x="4499992" y="1340768"/>
            <a:ext cx="4176464" cy="4824536"/>
          </a:xfrm>
          <a:prstGeom prst="rect">
            <a:avLst/>
          </a:prstGeom>
        </p:spPr>
        <p:txBody>
          <a:bodyPr/>
          <a:lstStyle>
            <a:lvl1pPr marL="0" indent="0">
              <a:spcBef>
                <a:spcPts val="225"/>
              </a:spcBef>
              <a:buFontTx/>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5"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Текстовая страница 2 колонки">
    <p:spTree>
      <p:nvGrpSpPr>
        <p:cNvPr id="1" name=""/>
        <p:cNvGrpSpPr/>
        <p:nvPr/>
      </p:nvGrpSpPr>
      <p:grpSpPr>
        <a:xfrm>
          <a:off x="0" y="0"/>
          <a:ext cx="0" cy="0"/>
          <a:chOff x="0" y="0"/>
          <a:chExt cx="0" cy="0"/>
        </a:xfrm>
      </p:grpSpPr>
      <p:sp>
        <p:nvSpPr>
          <p:cNvPr id="11" name="Объект 2"/>
          <p:cNvSpPr>
            <a:spLocks noGrp="1"/>
          </p:cNvSpPr>
          <p:nvPr>
            <p:ph idx="1"/>
          </p:nvPr>
        </p:nvSpPr>
        <p:spPr>
          <a:xfrm>
            <a:off x="539553" y="1322480"/>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5"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
        <p:nvSpPr>
          <p:cNvPr id="6" name="Объект 2"/>
          <p:cNvSpPr>
            <a:spLocks noGrp="1"/>
          </p:cNvSpPr>
          <p:nvPr>
            <p:ph idx="14"/>
          </p:nvPr>
        </p:nvSpPr>
        <p:spPr>
          <a:xfrm>
            <a:off x="539553" y="3645024"/>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7" name="Объект 2"/>
          <p:cNvSpPr>
            <a:spLocks noGrp="1"/>
          </p:cNvSpPr>
          <p:nvPr>
            <p:ph idx="15"/>
          </p:nvPr>
        </p:nvSpPr>
        <p:spPr>
          <a:xfrm>
            <a:off x="4788024" y="1322480"/>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8" name="Объект 2"/>
          <p:cNvSpPr>
            <a:spLocks noGrp="1"/>
          </p:cNvSpPr>
          <p:nvPr>
            <p:ph idx="16"/>
          </p:nvPr>
        </p:nvSpPr>
        <p:spPr>
          <a:xfrm>
            <a:off x="4788024" y="3645024"/>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3" name="Диаграмма 2"/>
          <p:cNvSpPr>
            <a:spLocks noGrp="1"/>
          </p:cNvSpPr>
          <p:nvPr>
            <p:ph type="chart" idx="1"/>
          </p:nvPr>
        </p:nvSpPr>
        <p:spPr>
          <a:xfrm>
            <a:off x="539553" y="1340770"/>
            <a:ext cx="8145661" cy="4982245"/>
          </a:xfrm>
          <a:prstGeom prst="rect">
            <a:avLst/>
          </a:prstGeom>
        </p:spPr>
        <p:txBody>
          <a:bodyPr/>
          <a:lstStyle>
            <a:lvl1pPr marL="0" indent="0">
              <a:spcBef>
                <a:spcPts val="225"/>
              </a:spcBef>
              <a:buNone/>
              <a:defRPr sz="1050" b="0"/>
            </a:lvl1pPr>
          </a:lstStyle>
          <a:p>
            <a:pPr lvl="0"/>
            <a:r>
              <a:rPr lang="ru-RU" noProof="0" smtClean="0"/>
              <a:t>Вставка диаграммы</a:t>
            </a:r>
            <a:endParaRPr lang="ru-RU" noProof="0" dirty="0"/>
          </a:p>
        </p:txBody>
      </p:sp>
      <p:sp>
        <p:nvSpPr>
          <p:cNvPr id="6"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noProof="0" smtClean="0"/>
              <a:t>Образец текста</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Шмуц-ли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9855" y="3029137"/>
            <a:ext cx="7027933" cy="440677"/>
          </a:xfrm>
          <a:prstGeom prst="rect">
            <a:avLst/>
          </a:prstGeom>
        </p:spPr>
        <p:txBody>
          <a:bodyPr/>
          <a:lstStyle>
            <a:lvl1pPr algn="l">
              <a:defRPr sz="2100" b="1">
                <a:solidFill>
                  <a:schemeClr val="bg1"/>
                </a:solidFill>
                <a:latin typeface="Arial" pitchFamily="34" charset="0"/>
                <a:cs typeface="Arial" pitchFamily="34" charset="0"/>
              </a:defRPr>
            </a:lvl1pPr>
          </a:lstStyle>
          <a:p>
            <a:r>
              <a:rPr lang="ru-RU" smtClean="0"/>
              <a:t>Образец заголовка</a:t>
            </a:r>
            <a:endParaRPr lang="ru-R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a:prstGeom prst="rect">
            <a:avLst/>
          </a:prstGeom>
        </p:spPr>
        <p:txBody>
          <a:bodyPr/>
          <a:lstStyle>
            <a:lvl1pPr>
              <a:defRPr sz="3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ea typeface="ＭＳ Ｐゴシック" charset="-128"/>
                <a:cs typeface="Arial" pitchFamily="34" charset="0"/>
              </a:defRPr>
            </a:lvl1pPr>
          </a:lstStyle>
          <a:p>
            <a:pPr>
              <a:defRPr/>
            </a:pPr>
            <a:fld id="{87A52BAB-7D28-45EA-B42D-770AE3A1B674}" type="datetime1">
              <a:rPr lang="ru-RU"/>
              <a:pPr>
                <a:defRPr/>
              </a:pPr>
              <a:t>17.03.2016</a:t>
            </a:fld>
            <a:endParaRPr lang="ru-RU"/>
          </a:p>
        </p:txBody>
      </p:sp>
      <p:sp>
        <p:nvSpPr>
          <p:cNvPr id="4" name="Нижний колонтитул 3"/>
          <p:cNvSpPr>
            <a:spLocks noGrp="1"/>
          </p:cNvSpPr>
          <p:nvPr>
            <p:ph type="ftr" sz="quarter" idx="11"/>
          </p:nvPr>
        </p:nvSpPr>
        <p:spPr>
          <a:xfrm>
            <a:off x="5257800" y="612775"/>
            <a:ext cx="1325563" cy="457200"/>
          </a:xfrm>
          <a:prstGeom prst="rect">
            <a:avLst/>
          </a:prstGeom>
        </p:spPr>
        <p:txBody>
          <a:bodyPr/>
          <a:lstStyle>
            <a:lvl1pPr eaLnBrk="1" hangingPunct="1">
              <a:defRPr>
                <a:solidFill>
                  <a:srgbClr val="000000"/>
                </a:solidFill>
                <a:latin typeface="Arial" charset="0"/>
                <a:ea typeface="+mn-ea"/>
                <a:cs typeface="Arial" charset="0"/>
              </a:defRPr>
            </a:lvl1pPr>
          </a:lstStyle>
          <a:p>
            <a:pPr>
              <a:defRPr/>
            </a:pPr>
            <a:endParaRPr lang="ru-RU"/>
          </a:p>
        </p:txBody>
      </p:sp>
      <p:sp>
        <p:nvSpPr>
          <p:cNvPr id="5" name="Номер слайда 4"/>
          <p:cNvSpPr>
            <a:spLocks noGrp="1"/>
          </p:cNvSpPr>
          <p:nvPr>
            <p:ph type="sldNum" sz="quarter" idx="12"/>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charset="0"/>
                <a:ea typeface="ＭＳ Ｐゴシック" pitchFamily="34" charset="-128"/>
                <a:cs typeface="+mn-cs"/>
              </a:defRPr>
            </a:lvl1pPr>
          </a:lstStyle>
          <a:p>
            <a:pPr>
              <a:defRPr/>
            </a:pPr>
            <a:fld id="{C0D16DC6-3894-40D9-B5B5-43185E6B2DFC}" type="slidenum">
              <a:rPr lang="ru-RU" altLang="ru-RU"/>
              <a:pPr>
                <a:defRPr/>
              </a:pPr>
              <a:t>‹#›</a:t>
            </a:fld>
            <a:endParaRPr lang="ru-RU" alt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a:prstGeom prst="rect">
            <a:avLst/>
          </a:prstGeom>
        </p:spPr>
        <p:txBody>
          <a:bodyPr/>
          <a:lstStyle>
            <a:lvl1pPr>
              <a:defRPr sz="3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prstGeom prst="rect">
            <a:avLst/>
          </a:prstGeo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ru-RU" smtClean="0"/>
              <a:t>Образец текста</a:t>
            </a:r>
          </a:p>
        </p:txBody>
      </p:sp>
      <p:sp>
        <p:nvSpPr>
          <p:cNvPr id="4" name="Текст 3"/>
          <p:cNvSpPr>
            <a:spLocks noGrp="1"/>
          </p:cNvSpPr>
          <p:nvPr>
            <p:ph type="body" sz="half" idx="3"/>
          </p:nvPr>
        </p:nvSpPr>
        <p:spPr>
          <a:xfrm>
            <a:off x="4721226" y="2244970"/>
            <a:ext cx="4041775" cy="457200"/>
          </a:xfrm>
          <a:prstGeom prst="rect">
            <a:avLst/>
          </a:prstGeo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a:prstGeom prst="rect">
            <a:avLst/>
          </a:prstGeom>
        </p:spPr>
        <p:txBody>
          <a:bodyPr/>
          <a:lstStyle>
            <a:lvl1pPr>
              <a:defRPr sz="1500"/>
            </a:lvl1pPr>
            <a:lvl2pPr>
              <a:defRPr sz="1500"/>
            </a:lvl2pPr>
            <a:lvl3pPr>
              <a:defRPr sz="135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5" y="2708519"/>
            <a:ext cx="4041775" cy="3886200"/>
          </a:xfrm>
          <a:prstGeom prst="rect">
            <a:avLst/>
          </a:prstGeom>
        </p:spPr>
        <p:txBody>
          <a:bodyPr/>
          <a:lstStyle>
            <a:lvl1pPr>
              <a:defRPr sz="1500"/>
            </a:lvl1pPr>
            <a:lvl2pPr>
              <a:defRPr sz="1500"/>
            </a:lvl2pPr>
            <a:lvl3pPr>
              <a:defRPr sz="135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ea typeface="ＭＳ Ｐゴシック" charset="-128"/>
                <a:cs typeface="Arial" pitchFamily="34" charset="0"/>
              </a:defRPr>
            </a:lvl1pPr>
          </a:lstStyle>
          <a:p>
            <a:pPr>
              <a:defRPr/>
            </a:pPr>
            <a:fld id="{B839F008-C97E-483C-8F52-168AC763140F}" type="datetime1">
              <a:rPr lang="ru-RU"/>
              <a:pPr>
                <a:defRPr/>
              </a:pPr>
              <a:t>17.03.2016</a:t>
            </a:fld>
            <a:endParaRPr lang="ru-RU"/>
          </a:p>
        </p:txBody>
      </p:sp>
      <p:sp>
        <p:nvSpPr>
          <p:cNvPr id="8" name="Номер слайда 26"/>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charset="0"/>
                <a:ea typeface="ＭＳ Ｐゴシック" pitchFamily="34" charset="-128"/>
                <a:cs typeface="+mn-cs"/>
              </a:defRPr>
            </a:lvl1pPr>
          </a:lstStyle>
          <a:p>
            <a:pPr>
              <a:defRPr/>
            </a:pPr>
            <a:fld id="{5298DA01-604C-455F-8A5F-EE2DDEB36B31}" type="slidenum">
              <a:rPr lang="ru-RU" altLang="ru-RU"/>
              <a:pPr>
                <a:defRPr/>
              </a:pPr>
              <a:t>‹#›</a:t>
            </a:fld>
            <a:endParaRPr lang="ru-RU" altLang="ru-RU"/>
          </a:p>
        </p:txBody>
      </p:sp>
      <p:sp>
        <p:nvSpPr>
          <p:cNvPr id="9" name="Нижний колонтитул 27"/>
          <p:cNvSpPr>
            <a:spLocks noGrp="1"/>
          </p:cNvSpPr>
          <p:nvPr>
            <p:ph type="ftr" sz="quarter" idx="12"/>
          </p:nvPr>
        </p:nvSpPr>
        <p:spPr>
          <a:xfrm>
            <a:off x="5257800" y="612775"/>
            <a:ext cx="1325563" cy="457200"/>
          </a:xfrm>
          <a:prstGeom prst="rect">
            <a:avLst/>
          </a:prstGeom>
        </p:spPr>
        <p:txBody>
          <a:bodyPr rtlCol="0"/>
          <a:lstStyle>
            <a:lvl1pPr eaLnBrk="1" hangingPunct="1">
              <a:defRPr>
                <a:solidFill>
                  <a:srgbClr val="000000"/>
                </a:solidFill>
                <a:latin typeface="Arial" charset="0"/>
                <a:ea typeface="+mn-ea"/>
                <a:cs typeface="Arial" charset="0"/>
              </a:defRPr>
            </a:lvl1pPr>
          </a:lstStyle>
          <a:p>
            <a:pPr>
              <a:defRPr/>
            </a:pPr>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Титульная страница">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1547664" y="2996952"/>
            <a:ext cx="7272808" cy="936104"/>
          </a:xfrm>
          <a:prstGeom prst="rect">
            <a:avLst/>
          </a:prstGeom>
        </p:spPr>
        <p:txBody>
          <a:bodyPr/>
          <a:lstStyle>
            <a:lvl1pPr algn="l">
              <a:defRPr sz="2400" b="1" i="0" baseline="0">
                <a:solidFill>
                  <a:schemeClr val="bg1"/>
                </a:solidFill>
              </a:defRPr>
            </a:lvl1pPr>
          </a:lstStyle>
          <a:p>
            <a:r>
              <a:rPr lang="ru-RU" smtClean="0"/>
              <a:t>Образец заголовка</a:t>
            </a:r>
            <a:endParaRPr lang="ru-RU" dirty="0"/>
          </a:p>
        </p:txBody>
      </p:sp>
      <p:sp>
        <p:nvSpPr>
          <p:cNvPr id="16" name="Текст 15"/>
          <p:cNvSpPr>
            <a:spLocks noGrp="1"/>
          </p:cNvSpPr>
          <p:nvPr>
            <p:ph type="body" sz="quarter" idx="10"/>
          </p:nvPr>
        </p:nvSpPr>
        <p:spPr>
          <a:xfrm>
            <a:off x="1547665" y="6309320"/>
            <a:ext cx="3240087" cy="215900"/>
          </a:xfrm>
          <a:prstGeom prst="rect">
            <a:avLst/>
          </a:prstGeom>
        </p:spPr>
        <p:txBody>
          <a:bodyPr/>
          <a:lstStyle>
            <a:lvl1pPr marL="0" indent="0">
              <a:buNone/>
              <a:defRPr sz="750" b="1">
                <a:solidFill>
                  <a:schemeClr val="bg1"/>
                </a:solidFill>
              </a:defRPr>
            </a:lvl1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Текстовая страница 2 колонки">
    <p:spTree>
      <p:nvGrpSpPr>
        <p:cNvPr id="1" name=""/>
        <p:cNvGrpSpPr/>
        <p:nvPr/>
      </p:nvGrpSpPr>
      <p:grpSpPr>
        <a:xfrm>
          <a:off x="0" y="0"/>
          <a:ext cx="0" cy="0"/>
          <a:chOff x="0" y="0"/>
          <a:chExt cx="0" cy="0"/>
        </a:xfrm>
      </p:grpSpPr>
      <p:sp>
        <p:nvSpPr>
          <p:cNvPr id="11" name="Объект 2"/>
          <p:cNvSpPr>
            <a:spLocks noGrp="1"/>
          </p:cNvSpPr>
          <p:nvPr>
            <p:ph idx="1"/>
          </p:nvPr>
        </p:nvSpPr>
        <p:spPr>
          <a:xfrm>
            <a:off x="539553" y="1322480"/>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5"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
        <p:nvSpPr>
          <p:cNvPr id="6" name="Объект 2"/>
          <p:cNvSpPr>
            <a:spLocks noGrp="1"/>
          </p:cNvSpPr>
          <p:nvPr>
            <p:ph idx="14"/>
          </p:nvPr>
        </p:nvSpPr>
        <p:spPr>
          <a:xfrm>
            <a:off x="539553" y="3645024"/>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7" name="Объект 2"/>
          <p:cNvSpPr>
            <a:spLocks noGrp="1"/>
          </p:cNvSpPr>
          <p:nvPr>
            <p:ph idx="15"/>
          </p:nvPr>
        </p:nvSpPr>
        <p:spPr>
          <a:xfrm>
            <a:off x="4788024" y="1322480"/>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8" name="Объект 2"/>
          <p:cNvSpPr>
            <a:spLocks noGrp="1"/>
          </p:cNvSpPr>
          <p:nvPr>
            <p:ph idx="16"/>
          </p:nvPr>
        </p:nvSpPr>
        <p:spPr>
          <a:xfrm>
            <a:off x="4788024" y="3645024"/>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fld id="{33509B76-68F2-4599-8D69-FC91AD4EB089}" type="datetime1">
              <a:rPr lang="ru-RU"/>
              <a:pPr>
                <a:defRPr/>
              </a:pPr>
              <a:t>17.03.2016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ea typeface="ＭＳ Ｐゴシック" pitchFamily="34" charset="-128"/>
                <a:cs typeface="+mn-cs"/>
              </a:defRPr>
            </a:lvl1pPr>
          </a:lstStyle>
          <a:p>
            <a:pPr>
              <a:defRPr/>
            </a:pPr>
            <a:fld id="{FFFE39CA-553F-4CBD-83AE-3CE3D7206CB4}" type="slidenum">
              <a:rPr lang="ru-RU" altLang="ru-RU"/>
              <a:pPr>
                <a:defRPr/>
              </a:pPr>
              <a:t>‹#›</a:t>
            </a:fld>
            <a:endParaRPr lang="ru-RU" alt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a:prstGeom prst="rect">
            <a:avLst/>
          </a:prstGeom>
        </p:spPr>
        <p:txBody>
          <a:bodyPr/>
          <a:lstStyle/>
          <a:p>
            <a:r>
              <a:rPr lang="ru-RU" smtClean="0"/>
              <a:t>Образец заголовка</a:t>
            </a:r>
            <a:endParaRPr lang="en-US"/>
          </a:p>
        </p:txBody>
      </p:sp>
      <p:sp>
        <p:nvSpPr>
          <p:cNvPr id="9" name="Объект 8"/>
          <p:cNvSpPr>
            <a:spLocks noGrp="1"/>
          </p:cNvSpPr>
          <p:nvPr>
            <p:ph sz="quarter" idx="1"/>
          </p:nvPr>
        </p:nvSpPr>
        <p:spPr>
          <a:xfrm>
            <a:off x="457200" y="1219200"/>
            <a:ext cx="4041648" cy="4937760"/>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632198" y="1216152"/>
            <a:ext cx="4041648" cy="4937760"/>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400800" y="6356350"/>
            <a:ext cx="2289175"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fld id="{7A9B5B32-8BF8-41E1-867D-316B3C3A6CC5}" type="datetime2">
              <a:rPr lang="en-US"/>
              <a:pPr>
                <a:defRPr/>
              </a:pPr>
              <a:t>Thursday, March 17, 2016</a:t>
            </a:fld>
            <a:endParaRPr lang="en-US"/>
          </a:p>
        </p:txBody>
      </p:sp>
      <p:sp>
        <p:nvSpPr>
          <p:cNvPr id="6" name="Нижний колонтитул 5"/>
          <p:cNvSpPr>
            <a:spLocks noGrp="1"/>
          </p:cNvSpPr>
          <p:nvPr>
            <p:ph type="ftr" sz="quarter" idx="11"/>
          </p:nvPr>
        </p:nvSpPr>
        <p:spPr>
          <a:xfrm>
            <a:off x="2898775" y="6356350"/>
            <a:ext cx="3505200"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endParaRPr lang="en-US"/>
          </a:p>
        </p:txBody>
      </p:sp>
      <p:sp>
        <p:nvSpPr>
          <p:cNvPr id="7" name="Номер слайда 6"/>
          <p:cNvSpPr>
            <a:spLocks noGrp="1"/>
          </p:cNvSpPr>
          <p:nvPr>
            <p:ph type="sldNum" sz="quarter" idx="12"/>
          </p:nvPr>
        </p:nvSpPr>
        <p:spPr>
          <a:xfrm>
            <a:off x="612775" y="6356350"/>
            <a:ext cx="1981200"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fld id="{3A0933ED-F291-4D4B-9776-9C347A4260F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mn-lt"/>
                <a:ea typeface="MS PGothic" pitchFamily="34" charset="-128"/>
                <a:cs typeface="Arial" charset="0"/>
              </a:defRPr>
            </a:lvl1pPr>
          </a:lstStyle>
          <a:p>
            <a:pPr>
              <a:defRPr/>
            </a:pPr>
            <a:fld id="{A17EFB8A-7103-4C3D-8693-C1F841A4394E}" type="datetime1">
              <a:rPr lang="ru-RU"/>
              <a:pPr>
                <a:defRPr/>
              </a:pPr>
              <a:t>17.03.2016</a:t>
            </a:fld>
            <a:endParaRPr lang="ru-RU"/>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mn-lt"/>
                <a:ea typeface="MS PGothic" pitchFamily="34" charset="-128"/>
                <a:cs typeface="Arial" charset="0"/>
              </a:defRPr>
            </a:lvl1pPr>
          </a:lstStyle>
          <a:p>
            <a:pPr>
              <a:defRPr/>
            </a:pPr>
            <a:endParaRPr lang="ru-RU"/>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solidFill>
                  <a:srgbClr val="000000"/>
                </a:solidFill>
                <a:latin typeface="+mn-lt"/>
                <a:ea typeface="MS PGothic" pitchFamily="34" charset="-128"/>
                <a:cs typeface="Arial" charset="0"/>
              </a:defRPr>
            </a:lvl1pPr>
          </a:lstStyle>
          <a:p>
            <a:pPr>
              <a:defRPr/>
            </a:pPr>
            <a:fld id="{5EED78B2-7ED4-40A5-B950-21F07DDA99D4}" type="slidenum">
              <a:rPr lang="ru-RU" altLang="ru-RU"/>
              <a:pPr>
                <a:defRPr/>
              </a:pPr>
              <a:t>‹#›</a:t>
            </a:fld>
            <a:endParaRPr lang="ru-RU" alt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fld id="{EF6B7329-E285-4F5D-B50D-6C42FEEB54F4}" type="datetime1">
              <a:rPr lang="ru-RU"/>
              <a:pPr>
                <a:defRPr/>
              </a:pPr>
              <a:t>17.03.2016</a:t>
            </a:fld>
            <a:endParaRPr lang="ru-RU"/>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endParaRPr lang="ru-RU"/>
          </a:p>
        </p:txBody>
      </p:sp>
      <p:sp>
        <p:nvSpPr>
          <p:cNvPr id="4"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ea typeface="ＭＳ Ｐゴシック" pitchFamily="34" charset="-128"/>
                <a:cs typeface="+mn-cs"/>
              </a:defRPr>
            </a:lvl1pPr>
          </a:lstStyle>
          <a:p>
            <a:pPr>
              <a:defRPr/>
            </a:pPr>
            <a:fld id="{B7C85FB8-DFB1-409D-A24D-524F9B2648B6}" type="slidenum">
              <a:rPr lang="ru-RU" altLang="ru-RU"/>
              <a:pPr>
                <a:defRPr/>
              </a:pPr>
              <a:t>‹#›</a:t>
            </a:fld>
            <a:endParaRPr lang="ru-RU" alt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3B7327-6948-453B-9298-9F04FAB3CBED}" type="datetime1">
              <a:rPr lang="ru-RU"/>
              <a:pPr>
                <a:defRPr/>
              </a:pPr>
              <a:t>17.03.2016</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C18AC5-2312-4493-8659-7CF0F1EA6AF1}"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Текстовая стран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677"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Текстовая страница ">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Текстовая страница 2 колонки">
    <p:spTree>
      <p:nvGrpSpPr>
        <p:cNvPr id="1" name=""/>
        <p:cNvGrpSpPr/>
        <p:nvPr/>
      </p:nvGrpSpPr>
      <p:grpSpPr>
        <a:xfrm>
          <a:off x="0" y="0"/>
          <a:ext cx="0" cy="0"/>
          <a:chOff x="0" y="0"/>
          <a:chExt cx="0" cy="0"/>
        </a:xfrm>
      </p:grpSpPr>
      <p:sp>
        <p:nvSpPr>
          <p:cNvPr id="11" name="Объект 2"/>
          <p:cNvSpPr>
            <a:spLocks noGrp="1"/>
          </p:cNvSpPr>
          <p:nvPr>
            <p:ph idx="1"/>
          </p:nvPr>
        </p:nvSpPr>
        <p:spPr>
          <a:xfrm>
            <a:off x="539553" y="1340768"/>
            <a:ext cx="381642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12" name="Объект 2"/>
          <p:cNvSpPr>
            <a:spLocks noGrp="1"/>
          </p:cNvSpPr>
          <p:nvPr>
            <p:ph idx="13"/>
          </p:nvPr>
        </p:nvSpPr>
        <p:spPr>
          <a:xfrm>
            <a:off x="4499992" y="1340768"/>
            <a:ext cx="4176464" cy="4824536"/>
          </a:xfrm>
          <a:prstGeom prst="rect">
            <a:avLst/>
          </a:prstGeom>
        </p:spPr>
        <p:txBody>
          <a:bodyPr/>
          <a:lstStyle>
            <a:lvl1pPr marL="0" indent="0">
              <a:spcBef>
                <a:spcPts val="225"/>
              </a:spcBef>
              <a:buFontTx/>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5"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Текстовая страница 2 колонки">
    <p:spTree>
      <p:nvGrpSpPr>
        <p:cNvPr id="1" name=""/>
        <p:cNvGrpSpPr/>
        <p:nvPr/>
      </p:nvGrpSpPr>
      <p:grpSpPr>
        <a:xfrm>
          <a:off x="0" y="0"/>
          <a:ext cx="0" cy="0"/>
          <a:chOff x="0" y="0"/>
          <a:chExt cx="0" cy="0"/>
        </a:xfrm>
      </p:grpSpPr>
      <p:sp>
        <p:nvSpPr>
          <p:cNvPr id="11" name="Объект 2"/>
          <p:cNvSpPr>
            <a:spLocks noGrp="1"/>
          </p:cNvSpPr>
          <p:nvPr>
            <p:ph idx="1"/>
          </p:nvPr>
        </p:nvSpPr>
        <p:spPr>
          <a:xfrm>
            <a:off x="539553" y="1322480"/>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5"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
        <p:nvSpPr>
          <p:cNvPr id="6" name="Объект 2"/>
          <p:cNvSpPr>
            <a:spLocks noGrp="1"/>
          </p:cNvSpPr>
          <p:nvPr>
            <p:ph idx="14"/>
          </p:nvPr>
        </p:nvSpPr>
        <p:spPr>
          <a:xfrm>
            <a:off x="539553" y="3645024"/>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7" name="Объект 2"/>
          <p:cNvSpPr>
            <a:spLocks noGrp="1"/>
          </p:cNvSpPr>
          <p:nvPr>
            <p:ph idx="15"/>
          </p:nvPr>
        </p:nvSpPr>
        <p:spPr>
          <a:xfrm>
            <a:off x="4788024" y="1322480"/>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8" name="Объект 2"/>
          <p:cNvSpPr>
            <a:spLocks noGrp="1"/>
          </p:cNvSpPr>
          <p:nvPr>
            <p:ph idx="16"/>
          </p:nvPr>
        </p:nvSpPr>
        <p:spPr>
          <a:xfrm>
            <a:off x="4788024" y="3645024"/>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3" name="Диаграмма 2"/>
          <p:cNvSpPr>
            <a:spLocks noGrp="1"/>
          </p:cNvSpPr>
          <p:nvPr>
            <p:ph type="chart" idx="1"/>
          </p:nvPr>
        </p:nvSpPr>
        <p:spPr>
          <a:xfrm>
            <a:off x="539553" y="1340770"/>
            <a:ext cx="8145661" cy="4982245"/>
          </a:xfrm>
          <a:prstGeom prst="rect">
            <a:avLst/>
          </a:prstGeom>
        </p:spPr>
        <p:txBody>
          <a:bodyPr/>
          <a:lstStyle>
            <a:lvl1pPr marL="0" indent="0">
              <a:spcBef>
                <a:spcPts val="225"/>
              </a:spcBef>
              <a:buNone/>
              <a:defRPr sz="1050" b="0"/>
            </a:lvl1pPr>
          </a:lstStyle>
          <a:p>
            <a:pPr lvl="0"/>
            <a:r>
              <a:rPr lang="ru-RU" noProof="0" smtClean="0"/>
              <a:t>Вставка диаграммы</a:t>
            </a:r>
            <a:endParaRPr lang="ru-RU" noProof="0" dirty="0"/>
          </a:p>
        </p:txBody>
      </p:sp>
      <p:sp>
        <p:nvSpPr>
          <p:cNvPr id="6"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3" name="Диаграмма 2"/>
          <p:cNvSpPr>
            <a:spLocks noGrp="1"/>
          </p:cNvSpPr>
          <p:nvPr>
            <p:ph type="chart" idx="1"/>
          </p:nvPr>
        </p:nvSpPr>
        <p:spPr>
          <a:xfrm>
            <a:off x="539553" y="1340770"/>
            <a:ext cx="8145661" cy="4982245"/>
          </a:xfrm>
          <a:prstGeom prst="rect">
            <a:avLst/>
          </a:prstGeom>
        </p:spPr>
        <p:txBody>
          <a:bodyPr/>
          <a:lstStyle>
            <a:lvl1pPr marL="0" indent="0">
              <a:spcBef>
                <a:spcPts val="225"/>
              </a:spcBef>
              <a:buNone/>
              <a:defRPr sz="1050" b="0"/>
            </a:lvl1pPr>
          </a:lstStyle>
          <a:p>
            <a:pPr lvl="0"/>
            <a:r>
              <a:rPr lang="ru-RU" noProof="0" smtClean="0"/>
              <a:t>Вставка диаграммы</a:t>
            </a:r>
            <a:endParaRPr lang="ru-RU" noProof="0" dirty="0"/>
          </a:p>
        </p:txBody>
      </p:sp>
      <p:sp>
        <p:nvSpPr>
          <p:cNvPr id="6"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noProof="0" smtClean="0"/>
              <a:t>Образец текста</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Шмуц-ли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9855" y="3029137"/>
            <a:ext cx="7027933" cy="440677"/>
          </a:xfrm>
          <a:prstGeom prst="rect">
            <a:avLst/>
          </a:prstGeom>
        </p:spPr>
        <p:txBody>
          <a:bodyPr/>
          <a:lstStyle>
            <a:lvl1pPr algn="l">
              <a:defRPr sz="2100" b="1">
                <a:solidFill>
                  <a:schemeClr val="bg1"/>
                </a:solidFill>
                <a:latin typeface="Arial" pitchFamily="34" charset="0"/>
                <a:cs typeface="Arial" pitchFamily="34" charset="0"/>
              </a:defRPr>
            </a:lvl1pPr>
          </a:lstStyle>
          <a:p>
            <a:r>
              <a:rPr lang="ru-RU" smtClean="0"/>
              <a:t>Образец заголовка</a:t>
            </a:r>
            <a:endParaRPr lang="ru-R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a:prstGeom prst="rect">
            <a:avLst/>
          </a:prstGeom>
        </p:spPr>
        <p:txBody>
          <a:bodyPr/>
          <a:lstStyle>
            <a:lvl1pPr>
              <a:defRPr sz="3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ea typeface="ＭＳ Ｐゴシック" charset="-128"/>
                <a:cs typeface="Arial" pitchFamily="34" charset="0"/>
              </a:defRPr>
            </a:lvl1pPr>
          </a:lstStyle>
          <a:p>
            <a:pPr>
              <a:defRPr/>
            </a:pPr>
            <a:fld id="{21FC17D1-AA2C-4C88-B2A0-92C03C6392C8}" type="datetime1">
              <a:rPr lang="ru-RU"/>
              <a:pPr>
                <a:defRPr/>
              </a:pPr>
              <a:t>17.03.2016</a:t>
            </a:fld>
            <a:endParaRPr lang="ru-RU"/>
          </a:p>
        </p:txBody>
      </p:sp>
      <p:sp>
        <p:nvSpPr>
          <p:cNvPr id="4" name="Нижний колонтитул 3"/>
          <p:cNvSpPr>
            <a:spLocks noGrp="1"/>
          </p:cNvSpPr>
          <p:nvPr>
            <p:ph type="ftr" sz="quarter" idx="11"/>
          </p:nvPr>
        </p:nvSpPr>
        <p:spPr>
          <a:xfrm>
            <a:off x="5257800" y="612775"/>
            <a:ext cx="1325563" cy="457200"/>
          </a:xfrm>
          <a:prstGeom prst="rect">
            <a:avLst/>
          </a:prstGeom>
        </p:spPr>
        <p:txBody>
          <a:bodyPr/>
          <a:lstStyle>
            <a:lvl1pPr eaLnBrk="1" hangingPunct="1">
              <a:defRPr>
                <a:solidFill>
                  <a:srgbClr val="000000"/>
                </a:solidFill>
                <a:latin typeface="Arial" charset="0"/>
                <a:ea typeface="+mn-ea"/>
                <a:cs typeface="Arial" charset="0"/>
              </a:defRPr>
            </a:lvl1pPr>
          </a:lstStyle>
          <a:p>
            <a:pPr>
              <a:defRPr/>
            </a:pPr>
            <a:endParaRPr lang="ru-RU"/>
          </a:p>
        </p:txBody>
      </p:sp>
      <p:sp>
        <p:nvSpPr>
          <p:cNvPr id="5" name="Номер слайда 4"/>
          <p:cNvSpPr>
            <a:spLocks noGrp="1"/>
          </p:cNvSpPr>
          <p:nvPr>
            <p:ph type="sldNum" sz="quarter" idx="12"/>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charset="0"/>
                <a:ea typeface="ＭＳ Ｐゴシック" pitchFamily="34" charset="-128"/>
                <a:cs typeface="+mn-cs"/>
              </a:defRPr>
            </a:lvl1pPr>
          </a:lstStyle>
          <a:p>
            <a:pPr>
              <a:defRPr/>
            </a:pPr>
            <a:fld id="{34D68A6A-424A-4C6A-9B15-ABC7310AE9B2}" type="slidenum">
              <a:rPr lang="ru-RU" altLang="ru-RU"/>
              <a:pPr>
                <a:defRPr/>
              </a:pPr>
              <a:t>‹#›</a:t>
            </a:fld>
            <a:endParaRPr lang="ru-RU" alt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a:prstGeom prst="rect">
            <a:avLst/>
          </a:prstGeom>
        </p:spPr>
        <p:txBody>
          <a:bodyPr/>
          <a:lstStyle>
            <a:lvl1pPr>
              <a:defRPr sz="3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prstGeom prst="rect">
            <a:avLst/>
          </a:prstGeo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ru-RU" smtClean="0"/>
              <a:t>Образец текста</a:t>
            </a:r>
          </a:p>
        </p:txBody>
      </p:sp>
      <p:sp>
        <p:nvSpPr>
          <p:cNvPr id="4" name="Текст 3"/>
          <p:cNvSpPr>
            <a:spLocks noGrp="1"/>
          </p:cNvSpPr>
          <p:nvPr>
            <p:ph type="body" sz="half" idx="3"/>
          </p:nvPr>
        </p:nvSpPr>
        <p:spPr>
          <a:xfrm>
            <a:off x="4721226" y="2244970"/>
            <a:ext cx="4041775" cy="457200"/>
          </a:xfrm>
          <a:prstGeom prst="rect">
            <a:avLst/>
          </a:prstGeo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a:prstGeom prst="rect">
            <a:avLst/>
          </a:prstGeom>
        </p:spPr>
        <p:txBody>
          <a:bodyPr/>
          <a:lstStyle>
            <a:lvl1pPr>
              <a:defRPr sz="1500"/>
            </a:lvl1pPr>
            <a:lvl2pPr>
              <a:defRPr sz="1500"/>
            </a:lvl2pPr>
            <a:lvl3pPr>
              <a:defRPr sz="135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5" y="2708519"/>
            <a:ext cx="4041775" cy="3886200"/>
          </a:xfrm>
          <a:prstGeom prst="rect">
            <a:avLst/>
          </a:prstGeom>
        </p:spPr>
        <p:txBody>
          <a:bodyPr/>
          <a:lstStyle>
            <a:lvl1pPr>
              <a:defRPr sz="1500"/>
            </a:lvl1pPr>
            <a:lvl2pPr>
              <a:defRPr sz="1500"/>
            </a:lvl2pPr>
            <a:lvl3pPr>
              <a:defRPr sz="135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ea typeface="ＭＳ Ｐゴシック" charset="-128"/>
                <a:cs typeface="Arial" pitchFamily="34" charset="0"/>
              </a:defRPr>
            </a:lvl1pPr>
          </a:lstStyle>
          <a:p>
            <a:pPr>
              <a:defRPr/>
            </a:pPr>
            <a:fld id="{7773AD1C-07B6-494B-BD64-1112406DFDAF}" type="datetime1">
              <a:rPr lang="ru-RU"/>
              <a:pPr>
                <a:defRPr/>
              </a:pPr>
              <a:t>17.03.2016</a:t>
            </a:fld>
            <a:endParaRPr lang="ru-RU"/>
          </a:p>
        </p:txBody>
      </p:sp>
      <p:sp>
        <p:nvSpPr>
          <p:cNvPr id="8" name="Номер слайда 26"/>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charset="0"/>
                <a:ea typeface="ＭＳ Ｐゴシック" pitchFamily="34" charset="-128"/>
                <a:cs typeface="+mn-cs"/>
              </a:defRPr>
            </a:lvl1pPr>
          </a:lstStyle>
          <a:p>
            <a:pPr>
              <a:defRPr/>
            </a:pPr>
            <a:fld id="{8915413C-633E-49C4-9AE3-33F5BEEAEA24}" type="slidenum">
              <a:rPr lang="ru-RU" altLang="ru-RU"/>
              <a:pPr>
                <a:defRPr/>
              </a:pPr>
              <a:t>‹#›</a:t>
            </a:fld>
            <a:endParaRPr lang="ru-RU" altLang="ru-RU"/>
          </a:p>
        </p:txBody>
      </p:sp>
      <p:sp>
        <p:nvSpPr>
          <p:cNvPr id="9" name="Нижний колонтитул 27"/>
          <p:cNvSpPr>
            <a:spLocks noGrp="1"/>
          </p:cNvSpPr>
          <p:nvPr>
            <p:ph type="ftr" sz="quarter" idx="12"/>
          </p:nvPr>
        </p:nvSpPr>
        <p:spPr>
          <a:xfrm>
            <a:off x="5257800" y="612775"/>
            <a:ext cx="1325563" cy="457200"/>
          </a:xfrm>
          <a:prstGeom prst="rect">
            <a:avLst/>
          </a:prstGeom>
        </p:spPr>
        <p:txBody>
          <a:bodyPr rtlCol="0"/>
          <a:lstStyle>
            <a:lvl1pPr eaLnBrk="1" hangingPunct="1">
              <a:defRPr>
                <a:solidFill>
                  <a:srgbClr val="000000"/>
                </a:solidFill>
                <a:latin typeface="Arial" charset="0"/>
                <a:ea typeface="+mn-ea"/>
                <a:cs typeface="Arial" charset="0"/>
              </a:defRPr>
            </a:lvl1pPr>
          </a:lstStyle>
          <a:p>
            <a:pPr>
              <a:defRPr/>
            </a:pPr>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a:prstGeom prst="rect">
            <a:avLst/>
          </a:prstGeom>
        </p:spPr>
        <p:txBody>
          <a:bodyPr/>
          <a:lstStyle/>
          <a:p>
            <a:r>
              <a:rPr lang="ru-RU" smtClean="0"/>
              <a:t>Образец заголовка</a:t>
            </a:r>
            <a:endParaRPr lang="en-US"/>
          </a:p>
        </p:txBody>
      </p:sp>
      <p:sp>
        <p:nvSpPr>
          <p:cNvPr id="9" name="Объект 8"/>
          <p:cNvSpPr>
            <a:spLocks noGrp="1"/>
          </p:cNvSpPr>
          <p:nvPr>
            <p:ph sz="quarter" idx="1"/>
          </p:nvPr>
        </p:nvSpPr>
        <p:spPr>
          <a:xfrm>
            <a:off x="457200" y="1219200"/>
            <a:ext cx="4041648" cy="4937760"/>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632198" y="1216152"/>
            <a:ext cx="4041648" cy="4937760"/>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400800" y="6356350"/>
            <a:ext cx="2289175"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fld id="{7A9B5B32-8BF8-41E1-867D-316B3C3A6CC5}" type="datetime2">
              <a:rPr lang="en-US"/>
              <a:pPr>
                <a:defRPr/>
              </a:pPr>
              <a:t>Thursday, March 17, 2016</a:t>
            </a:fld>
            <a:endParaRPr lang="en-US"/>
          </a:p>
        </p:txBody>
      </p:sp>
      <p:sp>
        <p:nvSpPr>
          <p:cNvPr id="6" name="Нижний колонтитул 5"/>
          <p:cNvSpPr>
            <a:spLocks noGrp="1"/>
          </p:cNvSpPr>
          <p:nvPr>
            <p:ph type="ftr" sz="quarter" idx="11"/>
          </p:nvPr>
        </p:nvSpPr>
        <p:spPr>
          <a:xfrm>
            <a:off x="2898775" y="6356350"/>
            <a:ext cx="3505200"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endParaRPr lang="en-US"/>
          </a:p>
        </p:txBody>
      </p:sp>
      <p:sp>
        <p:nvSpPr>
          <p:cNvPr id="7" name="Номер слайда 6"/>
          <p:cNvSpPr>
            <a:spLocks noGrp="1"/>
          </p:cNvSpPr>
          <p:nvPr>
            <p:ph type="sldNum" sz="quarter" idx="12"/>
          </p:nvPr>
        </p:nvSpPr>
        <p:spPr>
          <a:xfrm>
            <a:off x="612775" y="6356350"/>
            <a:ext cx="1981200" cy="365125"/>
          </a:xfrm>
          <a:prstGeom prst="rect">
            <a:avLst/>
          </a:prstGeom>
        </p:spPr>
        <p:txBody>
          <a:bodyPr/>
          <a:lstStyle>
            <a:lvl1pPr fontAlgn="base">
              <a:spcBef>
                <a:spcPct val="0"/>
              </a:spcBef>
              <a:spcAft>
                <a:spcPct val="0"/>
              </a:spcAft>
              <a:defRPr>
                <a:solidFill>
                  <a:srgbClr val="000000"/>
                </a:solidFill>
                <a:latin typeface="Arial" charset="0"/>
                <a:ea typeface="MS PGothic" pitchFamily="34" charset="-128"/>
                <a:cs typeface="Arial" charset="0"/>
              </a:defRPr>
            </a:lvl1pPr>
          </a:lstStyle>
          <a:p>
            <a:pPr>
              <a:defRPr/>
            </a:pPr>
            <a:fld id="{40B17F7A-F966-4940-A4EB-2E280D86CB11}"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fld id="{33509B76-68F2-4599-8D69-FC91AD4EB089}" type="datetime1">
              <a:rPr lang="ru-RU"/>
              <a:pPr>
                <a:defRPr/>
              </a:pPr>
              <a:t>17.03.2016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ea typeface="ＭＳ Ｐゴシック" pitchFamily="34" charset="-128"/>
                <a:cs typeface="+mn-cs"/>
              </a:defRPr>
            </a:lvl1pPr>
          </a:lstStyle>
          <a:p>
            <a:pPr>
              <a:defRPr/>
            </a:pPr>
            <a:fld id="{2A446D4F-1B63-466A-9E16-2A4D6DAF281E}" type="slidenum">
              <a:rPr lang="ru-RU" altLang="ru-RU"/>
              <a:pPr>
                <a:defRPr/>
              </a:pPr>
              <a:t>‹#›</a:t>
            </a:fld>
            <a:endParaRPr lang="ru-RU" alt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mn-lt"/>
                <a:ea typeface="MS PGothic" pitchFamily="34" charset="-128"/>
                <a:cs typeface="Arial" charset="0"/>
              </a:defRPr>
            </a:lvl1pPr>
          </a:lstStyle>
          <a:p>
            <a:pPr>
              <a:defRPr/>
            </a:pPr>
            <a:fld id="{A17EFB8A-7103-4C3D-8693-C1F841A4394E}" type="datetime1">
              <a:rPr lang="ru-RU"/>
              <a:pPr>
                <a:defRPr/>
              </a:pPr>
              <a:t>17.03.2016</a:t>
            </a:fld>
            <a:endParaRPr lang="ru-RU"/>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mn-lt"/>
                <a:ea typeface="MS PGothic" pitchFamily="34" charset="-128"/>
                <a:cs typeface="Arial" charset="0"/>
              </a:defRPr>
            </a:lvl1pPr>
          </a:lstStyle>
          <a:p>
            <a:pPr>
              <a:defRPr/>
            </a:pPr>
            <a:endParaRPr lang="ru-RU"/>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solidFill>
                  <a:srgbClr val="000000"/>
                </a:solidFill>
                <a:latin typeface="+mn-lt"/>
                <a:ea typeface="MS PGothic" pitchFamily="34" charset="-128"/>
                <a:cs typeface="Arial" charset="0"/>
              </a:defRPr>
            </a:lvl1pPr>
          </a:lstStyle>
          <a:p>
            <a:pPr>
              <a:defRPr/>
            </a:pPr>
            <a:fld id="{3171E728-5FF1-431E-A5FE-520DCBE30D53}" type="slidenum">
              <a:rPr lang="ru-RU" altLang="ru-RU"/>
              <a:pPr>
                <a:defRPr/>
              </a:pPr>
              <a:t>‹#›</a:t>
            </a:fld>
            <a:endParaRPr lang="ru-RU" alt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3B7327-6948-453B-9298-9F04FAB3CBED}" type="datetime1">
              <a:rPr lang="ru-RU"/>
              <a:pPr>
                <a:defRPr/>
              </a:pPr>
              <a:t>17.03.2016</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BD00DC0-6135-4BEE-89A3-274CAB161944}"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Текстовая стран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677"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noProof="0" smtClean="0"/>
              <a:t>Образец текста</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Текстовая страница ">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Текстовая страница 2 колонки">
    <p:spTree>
      <p:nvGrpSpPr>
        <p:cNvPr id="1" name=""/>
        <p:cNvGrpSpPr/>
        <p:nvPr/>
      </p:nvGrpSpPr>
      <p:grpSpPr>
        <a:xfrm>
          <a:off x="0" y="0"/>
          <a:ext cx="0" cy="0"/>
          <a:chOff x="0" y="0"/>
          <a:chExt cx="0" cy="0"/>
        </a:xfrm>
      </p:grpSpPr>
      <p:sp>
        <p:nvSpPr>
          <p:cNvPr id="11" name="Объект 2"/>
          <p:cNvSpPr>
            <a:spLocks noGrp="1"/>
          </p:cNvSpPr>
          <p:nvPr>
            <p:ph idx="1"/>
          </p:nvPr>
        </p:nvSpPr>
        <p:spPr>
          <a:xfrm>
            <a:off x="539553" y="1340768"/>
            <a:ext cx="381642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12" name="Объект 2"/>
          <p:cNvSpPr>
            <a:spLocks noGrp="1"/>
          </p:cNvSpPr>
          <p:nvPr>
            <p:ph idx="13"/>
          </p:nvPr>
        </p:nvSpPr>
        <p:spPr>
          <a:xfrm>
            <a:off x="4499992" y="1340768"/>
            <a:ext cx="4176464" cy="4824536"/>
          </a:xfrm>
          <a:prstGeom prst="rect">
            <a:avLst/>
          </a:prstGeom>
        </p:spPr>
        <p:txBody>
          <a:bodyPr/>
          <a:lstStyle>
            <a:lvl1pPr marL="0" indent="0">
              <a:spcBef>
                <a:spcPts val="225"/>
              </a:spcBef>
              <a:buFontTx/>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5"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dirty="0" smtClean="0"/>
              <a:t>Образец заголовка</a:t>
            </a:r>
            <a:endParaRPr lang="ru-RU"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Текстовая страница 2 колонки">
    <p:spTree>
      <p:nvGrpSpPr>
        <p:cNvPr id="1" name=""/>
        <p:cNvGrpSpPr/>
        <p:nvPr/>
      </p:nvGrpSpPr>
      <p:grpSpPr>
        <a:xfrm>
          <a:off x="0" y="0"/>
          <a:ext cx="0" cy="0"/>
          <a:chOff x="0" y="0"/>
          <a:chExt cx="0" cy="0"/>
        </a:xfrm>
      </p:grpSpPr>
      <p:sp>
        <p:nvSpPr>
          <p:cNvPr id="11" name="Объект 2"/>
          <p:cNvSpPr>
            <a:spLocks noGrp="1"/>
          </p:cNvSpPr>
          <p:nvPr>
            <p:ph idx="1"/>
          </p:nvPr>
        </p:nvSpPr>
        <p:spPr>
          <a:xfrm>
            <a:off x="539553" y="1322480"/>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5"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
        <p:nvSpPr>
          <p:cNvPr id="6" name="Объект 2"/>
          <p:cNvSpPr>
            <a:spLocks noGrp="1"/>
          </p:cNvSpPr>
          <p:nvPr>
            <p:ph idx="14"/>
          </p:nvPr>
        </p:nvSpPr>
        <p:spPr>
          <a:xfrm>
            <a:off x="539553" y="3645024"/>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7" name="Объект 2"/>
          <p:cNvSpPr>
            <a:spLocks noGrp="1"/>
          </p:cNvSpPr>
          <p:nvPr>
            <p:ph idx="15"/>
          </p:nvPr>
        </p:nvSpPr>
        <p:spPr>
          <a:xfrm>
            <a:off x="4788024" y="1322480"/>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8" name="Объект 2"/>
          <p:cNvSpPr>
            <a:spLocks noGrp="1"/>
          </p:cNvSpPr>
          <p:nvPr>
            <p:ph idx="16"/>
          </p:nvPr>
        </p:nvSpPr>
        <p:spPr>
          <a:xfrm>
            <a:off x="4788024" y="3645024"/>
            <a:ext cx="3816424" cy="2088232"/>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marL="857250" indent="-171450">
              <a:spcBef>
                <a:spcPts val="225"/>
              </a:spcBef>
              <a:buFont typeface="Arial" pitchFamily="34" charset="0"/>
              <a:buChar char="•"/>
              <a:defRPr sz="750"/>
            </a:lvl3pPr>
            <a:lvl4pPr marL="1200150" indent="-171450">
              <a:buFont typeface="Arial" pitchFamily="34" charset="0"/>
              <a:buChar char="•"/>
              <a:defRPr sz="6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3" name="Диаграмма 2"/>
          <p:cNvSpPr>
            <a:spLocks noGrp="1"/>
          </p:cNvSpPr>
          <p:nvPr>
            <p:ph type="chart" idx="1"/>
          </p:nvPr>
        </p:nvSpPr>
        <p:spPr>
          <a:xfrm>
            <a:off x="539553" y="1340770"/>
            <a:ext cx="8145661" cy="4982245"/>
          </a:xfrm>
          <a:prstGeom prst="rect">
            <a:avLst/>
          </a:prstGeom>
        </p:spPr>
        <p:txBody>
          <a:bodyPr/>
          <a:lstStyle>
            <a:lvl1pPr marL="0" indent="0">
              <a:spcBef>
                <a:spcPts val="225"/>
              </a:spcBef>
              <a:buNone/>
              <a:defRPr sz="1050" b="0"/>
            </a:lvl1pPr>
          </a:lstStyle>
          <a:p>
            <a:pPr lvl="0"/>
            <a:r>
              <a:rPr lang="ru-RU" noProof="0" smtClean="0"/>
              <a:t>Вставка диаграммы</a:t>
            </a:r>
            <a:endParaRPr lang="ru-RU" noProof="0" dirty="0"/>
          </a:p>
        </p:txBody>
      </p:sp>
      <p:sp>
        <p:nvSpPr>
          <p:cNvPr id="6"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60648"/>
            <a:ext cx="8136904" cy="864096"/>
          </a:xfrm>
          <a:prstGeom prst="rect">
            <a:avLst/>
          </a:prstGeom>
        </p:spPr>
        <p:txBody>
          <a:bodyPr/>
          <a:lstStyle>
            <a:lvl1pPr>
              <a:defRPr sz="1500" baseline="0"/>
            </a:lvl1pPr>
          </a:lstStyle>
          <a:p>
            <a:r>
              <a:rPr lang="ru-RU" smtClean="0"/>
              <a:t>Образец заголовка</a:t>
            </a:r>
            <a:endParaRPr lang="ru-RU" dirty="0"/>
          </a:p>
        </p:txBody>
      </p:sp>
      <p:sp>
        <p:nvSpPr>
          <p:cNvPr id="3" name="Объект 2"/>
          <p:cNvSpPr>
            <a:spLocks noGrp="1"/>
          </p:cNvSpPr>
          <p:nvPr>
            <p:ph idx="1"/>
          </p:nvPr>
        </p:nvSpPr>
        <p:spPr>
          <a:xfrm>
            <a:off x="539553" y="1340768"/>
            <a:ext cx="8136904" cy="4824536"/>
          </a:xfrm>
          <a:prstGeom prst="rect">
            <a:avLst/>
          </a:prstGeom>
        </p:spPr>
        <p:txBody>
          <a:bodyPr/>
          <a:lstStyle>
            <a:lvl1pPr marL="0" indent="0">
              <a:spcBef>
                <a:spcPts val="225"/>
              </a:spcBef>
              <a:buNone/>
              <a:defRPr sz="1050" b="0"/>
            </a:lvl1pPr>
            <a:lvl2pPr marL="471488" indent="-128588">
              <a:spcBef>
                <a:spcPts val="225"/>
              </a:spcBef>
              <a:buFont typeface="Arial" pitchFamily="34" charset="0"/>
              <a:buChar char="•"/>
              <a:defRPr sz="900"/>
            </a:lvl2pPr>
            <a:lvl3pPr>
              <a:spcBef>
                <a:spcPts val="225"/>
              </a:spcBef>
              <a:defRPr sz="750"/>
            </a:lvl3pPr>
            <a:lvl4pPr>
              <a:defRPr sz="1050"/>
            </a:lvl4pPr>
            <a:lvl5pPr marL="1371600" indent="0">
              <a:buNone/>
              <a:defRPr sz="900"/>
            </a:lvl5pPr>
          </a:lstStyle>
          <a:p>
            <a:pPr lvl="0"/>
            <a:r>
              <a:rPr lang="ru-RU" noProof="0" smtClean="0"/>
              <a:t>Образец текста</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Шмуц-ли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9855" y="3029137"/>
            <a:ext cx="7027933" cy="440677"/>
          </a:xfrm>
          <a:prstGeom prst="rect">
            <a:avLst/>
          </a:prstGeom>
        </p:spPr>
        <p:txBody>
          <a:bodyPr/>
          <a:lstStyle>
            <a:lvl1pPr algn="l">
              <a:defRPr sz="2100" b="1">
                <a:solidFill>
                  <a:schemeClr val="bg1"/>
                </a:solidFill>
                <a:latin typeface="Arial" pitchFamily="34" charset="0"/>
                <a:cs typeface="Arial" pitchFamily="34" charset="0"/>
              </a:defRPr>
            </a:lvl1pPr>
          </a:lstStyle>
          <a:p>
            <a:r>
              <a:rPr lang="ru-RU" smtClean="0"/>
              <a:t>Образец заголовка</a:t>
            </a:r>
            <a:endParaRPr lang="ru-RU"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a:prstGeom prst="rect">
            <a:avLst/>
          </a:prstGeom>
        </p:spPr>
        <p:txBody>
          <a:bodyPr/>
          <a:lstStyle>
            <a:lvl1pPr>
              <a:defRPr sz="3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ea typeface="ＭＳ Ｐゴシック" charset="-128"/>
                <a:cs typeface="Arial" pitchFamily="34" charset="0"/>
              </a:defRPr>
            </a:lvl1pPr>
          </a:lstStyle>
          <a:p>
            <a:pPr>
              <a:defRPr/>
            </a:pPr>
            <a:fld id="{B64D205F-C4DE-490D-A4AA-9540AB3036B1}" type="datetime1">
              <a:rPr lang="ru-RU"/>
              <a:pPr>
                <a:defRPr/>
              </a:pPr>
              <a:t>17.03.2016</a:t>
            </a:fld>
            <a:endParaRPr lang="ru-RU"/>
          </a:p>
        </p:txBody>
      </p:sp>
      <p:sp>
        <p:nvSpPr>
          <p:cNvPr id="4" name="Нижний колонтитул 3"/>
          <p:cNvSpPr>
            <a:spLocks noGrp="1"/>
          </p:cNvSpPr>
          <p:nvPr>
            <p:ph type="ftr" sz="quarter" idx="11"/>
          </p:nvPr>
        </p:nvSpPr>
        <p:spPr>
          <a:xfrm>
            <a:off x="5257800" y="612775"/>
            <a:ext cx="1325563" cy="457200"/>
          </a:xfrm>
          <a:prstGeom prst="rect">
            <a:avLst/>
          </a:prstGeom>
        </p:spPr>
        <p:txBody>
          <a:bodyPr/>
          <a:lstStyle>
            <a:lvl1pPr eaLnBrk="1" hangingPunct="1">
              <a:defRPr>
                <a:solidFill>
                  <a:srgbClr val="000000"/>
                </a:solidFill>
                <a:latin typeface="Arial" charset="0"/>
                <a:ea typeface="+mn-ea"/>
                <a:cs typeface="Arial" charset="0"/>
              </a:defRPr>
            </a:lvl1pPr>
          </a:lstStyle>
          <a:p>
            <a:pPr>
              <a:defRPr/>
            </a:pPr>
            <a:endParaRPr lang="ru-RU"/>
          </a:p>
        </p:txBody>
      </p:sp>
      <p:sp>
        <p:nvSpPr>
          <p:cNvPr id="5" name="Номер слайда 4"/>
          <p:cNvSpPr>
            <a:spLocks noGrp="1"/>
          </p:cNvSpPr>
          <p:nvPr>
            <p:ph type="sldNum" sz="quarter" idx="12"/>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charset="0"/>
                <a:ea typeface="ＭＳ Ｐゴシック" pitchFamily="34" charset="-128"/>
                <a:cs typeface="+mn-cs"/>
              </a:defRPr>
            </a:lvl1pPr>
          </a:lstStyle>
          <a:p>
            <a:pPr>
              <a:defRPr/>
            </a:pPr>
            <a:fld id="{0BD87487-565E-495D-84E2-1287CB78538D}" type="slidenum">
              <a:rPr lang="ru-RU" altLang="ru-RU"/>
              <a:pPr>
                <a:defRPr/>
              </a:pPr>
              <a:t>‹#›</a:t>
            </a:fld>
            <a:endParaRPr lang="ru-RU" alt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a:prstGeom prst="rect">
            <a:avLst/>
          </a:prstGeom>
        </p:spPr>
        <p:txBody>
          <a:bodyPr/>
          <a:lstStyle>
            <a:lvl1pPr>
              <a:defRPr sz="3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prstGeom prst="rect">
            <a:avLst/>
          </a:prstGeo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ru-RU" smtClean="0"/>
              <a:t>Образец текста</a:t>
            </a:r>
          </a:p>
        </p:txBody>
      </p:sp>
      <p:sp>
        <p:nvSpPr>
          <p:cNvPr id="4" name="Текст 3"/>
          <p:cNvSpPr>
            <a:spLocks noGrp="1"/>
          </p:cNvSpPr>
          <p:nvPr>
            <p:ph type="body" sz="half" idx="3"/>
          </p:nvPr>
        </p:nvSpPr>
        <p:spPr>
          <a:xfrm>
            <a:off x="4721226" y="2244970"/>
            <a:ext cx="4041775" cy="457200"/>
          </a:xfrm>
          <a:prstGeom prst="rect">
            <a:avLst/>
          </a:prstGeo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a:prstGeom prst="rect">
            <a:avLst/>
          </a:prstGeom>
        </p:spPr>
        <p:txBody>
          <a:bodyPr/>
          <a:lstStyle>
            <a:lvl1pPr>
              <a:defRPr sz="1500"/>
            </a:lvl1pPr>
            <a:lvl2pPr>
              <a:defRPr sz="1500"/>
            </a:lvl2pPr>
            <a:lvl3pPr>
              <a:defRPr sz="135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5" y="2708519"/>
            <a:ext cx="4041775" cy="3886200"/>
          </a:xfrm>
          <a:prstGeom prst="rect">
            <a:avLst/>
          </a:prstGeom>
        </p:spPr>
        <p:txBody>
          <a:bodyPr/>
          <a:lstStyle>
            <a:lvl1pPr>
              <a:defRPr sz="1500"/>
            </a:lvl1pPr>
            <a:lvl2pPr>
              <a:defRPr sz="1500"/>
            </a:lvl2pPr>
            <a:lvl3pPr>
              <a:defRPr sz="135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ea typeface="ＭＳ Ｐゴシック" charset="-128"/>
                <a:cs typeface="Arial" pitchFamily="34" charset="0"/>
              </a:defRPr>
            </a:lvl1pPr>
          </a:lstStyle>
          <a:p>
            <a:pPr>
              <a:defRPr/>
            </a:pPr>
            <a:fld id="{E8968A1B-B544-4890-ABE4-F40845888589}" type="datetime1">
              <a:rPr lang="ru-RU"/>
              <a:pPr>
                <a:defRPr/>
              </a:pPr>
              <a:t>17.03.2016</a:t>
            </a:fld>
            <a:endParaRPr lang="ru-RU"/>
          </a:p>
        </p:txBody>
      </p:sp>
      <p:sp>
        <p:nvSpPr>
          <p:cNvPr id="8" name="Номер слайда 26"/>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charset="0"/>
                <a:ea typeface="ＭＳ Ｐゴシック" pitchFamily="34" charset="-128"/>
                <a:cs typeface="+mn-cs"/>
              </a:defRPr>
            </a:lvl1pPr>
          </a:lstStyle>
          <a:p>
            <a:pPr>
              <a:defRPr/>
            </a:pPr>
            <a:fld id="{7FC28A38-62F8-4147-8150-2AEE1F94D71D}" type="slidenum">
              <a:rPr lang="ru-RU" altLang="ru-RU"/>
              <a:pPr>
                <a:defRPr/>
              </a:pPr>
              <a:t>‹#›</a:t>
            </a:fld>
            <a:endParaRPr lang="ru-RU" altLang="ru-RU"/>
          </a:p>
        </p:txBody>
      </p:sp>
      <p:sp>
        <p:nvSpPr>
          <p:cNvPr id="9" name="Нижний колонтитул 27"/>
          <p:cNvSpPr>
            <a:spLocks noGrp="1"/>
          </p:cNvSpPr>
          <p:nvPr>
            <p:ph type="ftr" sz="quarter" idx="12"/>
          </p:nvPr>
        </p:nvSpPr>
        <p:spPr>
          <a:xfrm>
            <a:off x="5257800" y="612775"/>
            <a:ext cx="1325563" cy="457200"/>
          </a:xfrm>
          <a:prstGeom prst="rect">
            <a:avLst/>
          </a:prstGeom>
        </p:spPr>
        <p:txBody>
          <a:bodyPr rtlCol="0"/>
          <a:lstStyle>
            <a:lvl1pPr eaLnBrk="1" hangingPunct="1">
              <a:defRPr>
                <a:solidFill>
                  <a:srgbClr val="000000"/>
                </a:solidFill>
                <a:latin typeface="Arial" charset="0"/>
                <a:ea typeface="+mn-ea"/>
                <a:cs typeface="Arial" charset="0"/>
              </a:defRPr>
            </a:lvl1pPr>
          </a:lstStyle>
          <a:p>
            <a:pPr>
              <a:defRPr/>
            </a:pPr>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a:xfrm>
            <a:off x="352801" y="116632"/>
            <a:ext cx="8467185" cy="576064"/>
          </a:xfrm>
          <a:prstGeom prst="rect">
            <a:avLst/>
          </a:prstGeom>
        </p:spPr>
        <p:txBody>
          <a:bodyPr/>
          <a:lstStyle>
            <a:lvl1pPr>
              <a:defRPr>
                <a:effectLst>
                  <a:outerShdw blurRad="38100" dist="38100" dir="2700000" algn="tl">
                    <a:srgbClr val="000000">
                      <a:alpha val="43137"/>
                    </a:srgbClr>
                  </a:outerShdw>
                </a:effectLst>
              </a:defRPr>
            </a:lvl1pPr>
          </a:lstStyle>
          <a:p>
            <a:pPr lvl="0"/>
            <a:r>
              <a:rPr lang="en-US" dirty="0" smtClean="0"/>
              <a:t>Click to edit Master title style</a:t>
            </a:r>
            <a:endParaRPr lang="en-GB" dirty="0"/>
          </a:p>
        </p:txBody>
      </p:sp>
      <p:sp>
        <p:nvSpPr>
          <p:cNvPr id="28" name="Text Placeholder 27"/>
          <p:cNvSpPr>
            <a:spLocks noGrp="1"/>
          </p:cNvSpPr>
          <p:nvPr>
            <p:ph type="body" sz="quarter" idx="14"/>
          </p:nvPr>
        </p:nvSpPr>
        <p:spPr bwMode="gray">
          <a:xfrm>
            <a:off x="251521" y="1196975"/>
            <a:ext cx="8640434" cy="48958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eaLnBrk="0" hangingPunct="0">
              <a:defRPr>
                <a:solidFill>
                  <a:prstClr val="black">
                    <a:tint val="75000"/>
                  </a:prstClr>
                </a:solidFill>
                <a:latin typeface="Arial" panose="020B0604020202020204" pitchFamily="34" charset="0"/>
                <a:ea typeface="ＭＳ Ｐゴシック" pitchFamily="34" charset="-128"/>
                <a:cs typeface="+mn-cs"/>
              </a:defRPr>
            </a:lvl1pPr>
          </a:lstStyle>
          <a:p>
            <a:pPr>
              <a:defRPr/>
            </a:pPr>
            <a:fld id="{45EE3925-1A20-49C1-A06E-C26031684084}" type="datetime1">
              <a:rPr lang="ru-RU"/>
              <a:pPr>
                <a:defRPr/>
              </a:pPr>
              <a:t>17.03.2016</a:t>
            </a:fld>
            <a:endParaRPr lang="ru-RU"/>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tint val="75000"/>
                  </a:prstClr>
                </a:solidFill>
                <a:latin typeface="Arial" panose="020B0604020202020204" pitchFamily="34" charset="0"/>
                <a:ea typeface="ＭＳ Ｐゴシック" pitchFamily="34" charset="-128"/>
                <a:cs typeface="+mn-cs"/>
              </a:defRPr>
            </a:lvl1pPr>
          </a:lstStyle>
          <a:p>
            <a:pPr>
              <a:defRPr/>
            </a:pPr>
            <a:endParaRPr lang="ru-RU"/>
          </a:p>
        </p:txBody>
      </p:sp>
      <p:sp>
        <p:nvSpPr>
          <p:cNvPr id="4"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ea typeface="ＭＳ Ｐゴシック" pitchFamily="34" charset="-128"/>
                <a:cs typeface="+mn-cs"/>
              </a:defRPr>
            </a:lvl1pPr>
          </a:lstStyle>
          <a:p>
            <a:pPr>
              <a:defRPr/>
            </a:pPr>
            <a:fld id="{1502E7A1-DB64-4641-8F1D-04060C235012}"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Шмуц-ли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9855" y="3029137"/>
            <a:ext cx="7027933" cy="440677"/>
          </a:xfrm>
          <a:prstGeom prst="rect">
            <a:avLst/>
          </a:prstGeom>
        </p:spPr>
        <p:txBody>
          <a:bodyPr/>
          <a:lstStyle>
            <a:lvl1pPr algn="l">
              <a:defRPr sz="2100" b="1">
                <a:solidFill>
                  <a:schemeClr val="bg1"/>
                </a:solidFill>
                <a:latin typeface="Arial" pitchFamily="34" charset="0"/>
                <a:cs typeface="Arial" pitchFamily="34" charset="0"/>
              </a:defRPr>
            </a:lvl1pPr>
          </a:lstStyle>
          <a:p>
            <a:r>
              <a:rPr lang="ru-RU" smtClean="0"/>
              <a:t>Образец заголовка</a:t>
            </a:r>
            <a:endParaRPr lang="ru-R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fld id="{34E2FE3B-13A8-44F3-83E3-DF9D6C52E9E7}" type="datetime1">
              <a:rPr lang="ru-RU"/>
              <a:pPr>
                <a:defRPr/>
              </a:pPr>
              <a:t>17.03.2016</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eaLnBrk="0" hangingPunct="0">
              <a:defRPr>
                <a:solidFill>
                  <a:srgbClr val="000000"/>
                </a:solidFill>
                <a:latin typeface="Arial" panose="020B0604020202020204" pitchFamily="34" charset="0"/>
                <a:ea typeface="ＭＳ Ｐゴシック" pitchFamily="34" charset="-128"/>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ea typeface="ＭＳ Ｐゴシック" pitchFamily="34" charset="-128"/>
                <a:cs typeface="+mn-cs"/>
              </a:defRPr>
            </a:lvl1pPr>
          </a:lstStyle>
          <a:p>
            <a:pPr>
              <a:defRPr/>
            </a:pPr>
            <a:fld id="{17B4FDC6-B5F0-4074-AFB3-145E4DFA5C0F}" type="slidenum">
              <a:rPr lang="ru-RU" altLang="ru-RU"/>
              <a:pPr>
                <a:defRPr/>
              </a:pPr>
              <a:t>‹#›</a:t>
            </a:fld>
            <a:endParaRPr lang="ru-RU" alt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CDCCB23-AF9B-49E1-8D0B-A91C7E6A7B43}" type="datetimeFigureOut">
              <a:rPr lang="ru-RU" smtClean="0">
                <a:solidFill>
                  <a:prstClr val="black">
                    <a:tint val="75000"/>
                  </a:prstClr>
                </a:solidFill>
              </a:rPr>
              <a:pPr/>
              <a:t>17.03.2016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65B2C1B-CFFC-48DF-A735-26F0A48B4F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84571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DCCB23-AF9B-49E1-8D0B-A91C7E6A7B43}" type="datetimeFigureOut">
              <a:rPr lang="ru-RU" smtClean="0">
                <a:solidFill>
                  <a:prstClr val="black">
                    <a:tint val="75000"/>
                  </a:prstClr>
                </a:solidFill>
              </a:rPr>
              <a:pPr/>
              <a:t>17.03.2016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65B2C1B-CFFC-48DF-A735-26F0A48B4F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7865274"/>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FB89B6EA-2874-45AC-89CB-9F1A6BDF98F3}" type="datetime1">
              <a:rPr lang="ru-RU" smtClean="0">
                <a:solidFill>
                  <a:srgbClr val="000000"/>
                </a:solidFill>
              </a:rPr>
              <a:pPr fontAlgn="base">
                <a:spcBef>
                  <a:spcPct val="0"/>
                </a:spcBef>
                <a:spcAft>
                  <a:spcPct val="0"/>
                </a:spcAft>
                <a:defRPr/>
              </a:pPr>
              <a:t>17.03.2016</a:t>
            </a:fld>
            <a:endParaRPr lang="ru-RU">
              <a:solidFill>
                <a:srgbClr val="000000"/>
              </a:solidFill>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srgbClr val="000000"/>
              </a:solidFill>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B26C8A52-6976-4467-AE61-859CDC63DCCF}"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19642159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7A9B5B32-8BF8-41E1-867D-316B3C3A6CC5}" type="datetime2">
              <a:rPr lang="en-US" smtClean="0">
                <a:solidFill>
                  <a:srgbClr val="000000"/>
                </a:solidFill>
                <a:ea typeface="MS PGothic" pitchFamily="34" charset="-128"/>
              </a:rPr>
              <a:pPr>
                <a:defRPr/>
              </a:pPr>
              <a:t>Thursday, March 17, 2016</a:t>
            </a:fld>
            <a:endParaRPr lang="en-US">
              <a:solidFill>
                <a:srgbClr val="000000"/>
              </a:solidFill>
              <a:ea typeface="MS PGothic" pitchFamily="34" charset="-128"/>
            </a:endParaRPr>
          </a:p>
        </p:txBody>
      </p:sp>
      <p:sp>
        <p:nvSpPr>
          <p:cNvPr id="6" name="Нижний колонтитул 5"/>
          <p:cNvSpPr>
            <a:spLocks noGrp="1"/>
          </p:cNvSpPr>
          <p:nvPr>
            <p:ph type="ftr" sz="quarter" idx="11"/>
          </p:nvPr>
        </p:nvSpPr>
        <p:spPr/>
        <p:txBody>
          <a:bodyPr/>
          <a:lstStyle/>
          <a:p>
            <a:pPr>
              <a:defRPr/>
            </a:pPr>
            <a:endParaRPr lang="en-US">
              <a:solidFill>
                <a:srgbClr val="000000"/>
              </a:solidFill>
              <a:ea typeface="MS PGothic" pitchFamily="34" charset="-128"/>
            </a:endParaRPr>
          </a:p>
        </p:txBody>
      </p:sp>
      <p:sp>
        <p:nvSpPr>
          <p:cNvPr id="7" name="Номер слайда 6"/>
          <p:cNvSpPr>
            <a:spLocks noGrp="1"/>
          </p:cNvSpPr>
          <p:nvPr>
            <p:ph type="sldNum" sz="quarter" idx="12"/>
          </p:nvPr>
        </p:nvSpPr>
        <p:spPr/>
        <p:txBody>
          <a:bodyPr/>
          <a:lstStyle/>
          <a:p>
            <a:pPr>
              <a:defRPr/>
            </a:pPr>
            <a:fld id="{25DC2E2C-651A-4E56-9DC5-F63CB6505D89}" type="slidenum">
              <a:rPr lang="en-US" smtClean="0">
                <a:solidFill>
                  <a:srgbClr val="000000"/>
                </a:solidFill>
                <a:ea typeface="MS PGothic" pitchFamily="34" charset="-128"/>
              </a:rPr>
              <a:pPr>
                <a:defRPr/>
              </a:pPr>
              <a:t>‹#›</a:t>
            </a:fld>
            <a:endParaRPr lang="en-US">
              <a:solidFill>
                <a:srgbClr val="000000"/>
              </a:solidFill>
              <a:ea typeface="MS PGothic" pitchFamily="34" charset="-128"/>
            </a:endParaRPr>
          </a:p>
        </p:txBody>
      </p:sp>
    </p:spTree>
    <p:extLst>
      <p:ext uri="{BB962C8B-B14F-4D97-AF65-F5344CB8AC3E}">
        <p14:creationId xmlns:p14="http://schemas.microsoft.com/office/powerpoint/2010/main" val="183957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fontAlgn="base">
              <a:spcBef>
                <a:spcPct val="0"/>
              </a:spcBef>
              <a:spcAft>
                <a:spcPct val="0"/>
              </a:spcAft>
              <a:defRPr/>
            </a:pPr>
            <a:fld id="{F10B9BDD-53F6-4C91-9A7B-BB4193F3C3FD}" type="datetime1">
              <a:rPr lang="ru-RU" smtClean="0">
                <a:solidFill>
                  <a:prstClr val="black">
                    <a:tint val="75000"/>
                  </a:prstClr>
                </a:solidFill>
              </a:rPr>
              <a:pPr fontAlgn="base">
                <a:spcBef>
                  <a:spcPct val="0"/>
                </a:spcBef>
                <a:spcAft>
                  <a:spcPct val="0"/>
                </a:spcAft>
                <a:defRPr/>
              </a:pPr>
              <a:t>17.03.2016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fontAlgn="base">
              <a:spcBef>
                <a:spcPct val="0"/>
              </a:spcBef>
              <a:spcAft>
                <a:spcPct val="0"/>
              </a:spcAft>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fontAlgn="base">
              <a:spcBef>
                <a:spcPct val="0"/>
              </a:spcBef>
              <a:spcAft>
                <a:spcPct val="0"/>
              </a:spcAft>
              <a:defRPr/>
            </a:pPr>
            <a:fld id="{A7BF5E60-C677-4CB4-9478-DF67C91CC550}" type="slidenum">
              <a:rPr lang="ru-RU" altLang="ru-RU" smtClean="0">
                <a:solidFill>
                  <a:prstClr val="black">
                    <a:tint val="75000"/>
                  </a:prstClr>
                </a:solidFill>
              </a:rPr>
              <a:pPr fontAlgn="base">
                <a:spcBef>
                  <a:spcPct val="0"/>
                </a:spcBef>
                <a:spcAft>
                  <a:spcPct val="0"/>
                </a:spcAft>
                <a:defRPr/>
              </a:pPr>
              <a:t>‹#›</a:t>
            </a:fld>
            <a:endParaRPr lang="ru-RU" altLang="ru-RU">
              <a:solidFill>
                <a:prstClr val="black">
                  <a:tint val="75000"/>
                </a:prstClr>
              </a:solidFill>
            </a:endParaRPr>
          </a:p>
        </p:txBody>
      </p:sp>
    </p:spTree>
    <p:extLst>
      <p:ext uri="{BB962C8B-B14F-4D97-AF65-F5344CB8AC3E}">
        <p14:creationId xmlns:p14="http://schemas.microsoft.com/office/powerpoint/2010/main" val="5685337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fontAlgn="base">
              <a:spcBef>
                <a:spcPct val="0"/>
              </a:spcBef>
              <a:spcAft>
                <a:spcPct val="0"/>
              </a:spcAft>
              <a:defRPr/>
            </a:pPr>
            <a:fld id="{EEC89FA6-ADBB-49CF-89EC-4AB337918D94}" type="datetime1">
              <a:rPr lang="ru-RU" smtClean="0">
                <a:solidFill>
                  <a:prstClr val="black">
                    <a:tint val="75000"/>
                  </a:prstClr>
                </a:solidFill>
              </a:rPr>
              <a:pPr fontAlgn="base">
                <a:spcBef>
                  <a:spcPct val="0"/>
                </a:spcBef>
                <a:spcAft>
                  <a:spcPct val="0"/>
                </a:spcAft>
                <a:defRPr/>
              </a:pPr>
              <a:t>17.03.2016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fontAlgn="base">
              <a:spcBef>
                <a:spcPct val="0"/>
              </a:spcBef>
              <a:spcAft>
                <a:spcPct val="0"/>
              </a:spcAft>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6999760A-B1C9-42E5-A5CA-AA19B70BD64B}" type="slidenum">
              <a:rPr lang="ru-RU" altLang="ru-RU" smtClean="0">
                <a:solidFill>
                  <a:prstClr val="black">
                    <a:tint val="75000"/>
                  </a:prstClr>
                </a:solidFill>
              </a:rPr>
              <a:pPr fontAlgn="base">
                <a:spcBef>
                  <a:spcPct val="0"/>
                </a:spcBef>
                <a:spcAft>
                  <a:spcPct val="0"/>
                </a:spcAft>
                <a:defRPr/>
              </a:pPr>
              <a:t>‹#›</a:t>
            </a:fld>
            <a:endParaRPr lang="ru-RU" altLang="ru-RU">
              <a:solidFill>
                <a:prstClr val="black">
                  <a:tint val="75000"/>
                </a:prstClr>
              </a:solidFill>
            </a:endParaRPr>
          </a:p>
        </p:txBody>
      </p:sp>
    </p:spTree>
    <p:extLst>
      <p:ext uri="{BB962C8B-B14F-4D97-AF65-F5344CB8AC3E}">
        <p14:creationId xmlns:p14="http://schemas.microsoft.com/office/powerpoint/2010/main" val="35129784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base">
              <a:spcBef>
                <a:spcPct val="0"/>
              </a:spcBef>
              <a:spcAft>
                <a:spcPct val="0"/>
              </a:spcAft>
              <a:defRPr/>
            </a:pPr>
            <a:fld id="{43E2B8EA-1165-40A2-9A1F-A66D9062F358}" type="datetime1">
              <a:rPr lang="ru-RU" smtClean="0">
                <a:solidFill>
                  <a:srgbClr val="000000"/>
                </a:solidFill>
              </a:rPr>
              <a:pPr fontAlgn="base">
                <a:spcBef>
                  <a:spcPct val="0"/>
                </a:spcBef>
                <a:spcAft>
                  <a:spcPct val="0"/>
                </a:spcAft>
                <a:defRPr/>
              </a:pPr>
              <a:t>17.03.2016</a:t>
            </a:fld>
            <a:endParaRPr lang="ru-RU">
              <a:solidFill>
                <a:srgbClr val="000000"/>
              </a:solidFill>
            </a:endParaRPr>
          </a:p>
        </p:txBody>
      </p:sp>
      <p:sp>
        <p:nvSpPr>
          <p:cNvPr id="3" name="Нижний колонтитул 2"/>
          <p:cNvSpPr>
            <a:spLocks noGrp="1"/>
          </p:cNvSpPr>
          <p:nvPr>
            <p:ph type="ftr" sz="quarter" idx="11"/>
          </p:nvPr>
        </p:nvSpPr>
        <p:spPr/>
        <p:txBody>
          <a:bodyPr/>
          <a:lstStyle/>
          <a:p>
            <a:pPr fontAlgn="base">
              <a:spcBef>
                <a:spcPct val="0"/>
              </a:spcBef>
              <a:spcAft>
                <a:spcPct val="0"/>
              </a:spcAft>
              <a:defRPr/>
            </a:pPr>
            <a:endParaRPr lang="ru-RU">
              <a:solidFill>
                <a:srgbClr val="000000"/>
              </a:solidFill>
            </a:endParaRPr>
          </a:p>
        </p:txBody>
      </p:sp>
      <p:sp>
        <p:nvSpPr>
          <p:cNvPr id="4" name="Номер слайда 3"/>
          <p:cNvSpPr>
            <a:spLocks noGrp="1"/>
          </p:cNvSpPr>
          <p:nvPr>
            <p:ph type="sldNum" sz="quarter" idx="12"/>
          </p:nvPr>
        </p:nvSpPr>
        <p:spPr/>
        <p:txBody>
          <a:bodyPr/>
          <a:lstStyle/>
          <a:p>
            <a:pPr fontAlgn="base">
              <a:spcBef>
                <a:spcPct val="0"/>
              </a:spcBef>
              <a:spcAft>
                <a:spcPct val="0"/>
              </a:spcAft>
              <a:defRPr/>
            </a:pPr>
            <a:fld id="{ABA653D5-4207-4E4B-9E28-C5C5639F9FA3}"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277805729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993B7327-6948-453B-9298-9F04FAB3CBED}" type="datetime1">
              <a:rPr lang="ru-RU" smtClean="0">
                <a:solidFill>
                  <a:prstClr val="black">
                    <a:tint val="75000"/>
                  </a:prstClr>
                </a:solidFill>
              </a:rPr>
              <a:pPr>
                <a:defRPr/>
              </a:pPr>
              <a:t>17.03.2016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57BF9437-A051-42D4-A40F-400C27AC8B4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006760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CDCCB23-AF9B-49E1-8D0B-A91C7E6A7B43}" type="datetimeFigureOut">
              <a:rPr lang="ru-RU" smtClean="0">
                <a:solidFill>
                  <a:prstClr val="black">
                    <a:tint val="75000"/>
                  </a:prstClr>
                </a:solidFill>
              </a:rPr>
              <a:pPr/>
              <a:t>17.03.2016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65B2C1B-CFFC-48DF-A735-26F0A48B4F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9621745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a:prstGeom prst="rect">
            <a:avLst/>
          </a:prstGeom>
        </p:spPr>
        <p:txBody>
          <a:bodyPr/>
          <a:lstStyle>
            <a:lvl1pPr>
              <a:defRPr sz="3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ea typeface="ＭＳ Ｐゴシック" charset="-128"/>
                <a:cs typeface="Arial" pitchFamily="34" charset="0"/>
              </a:defRPr>
            </a:lvl1pPr>
          </a:lstStyle>
          <a:p>
            <a:pPr>
              <a:defRPr/>
            </a:pPr>
            <a:fld id="{EEC89FA6-ADBB-49CF-89EC-4AB337918D94}" type="datetime1">
              <a:rPr lang="ru-RU"/>
              <a:pPr>
                <a:defRPr/>
              </a:pPr>
              <a:t>17.03.2016</a:t>
            </a:fld>
            <a:endParaRPr lang="ru-RU"/>
          </a:p>
        </p:txBody>
      </p:sp>
      <p:sp>
        <p:nvSpPr>
          <p:cNvPr id="4" name="Нижний колонтитул 3"/>
          <p:cNvSpPr>
            <a:spLocks noGrp="1"/>
          </p:cNvSpPr>
          <p:nvPr>
            <p:ph type="ftr" sz="quarter" idx="11"/>
          </p:nvPr>
        </p:nvSpPr>
        <p:spPr>
          <a:xfrm>
            <a:off x="5257800" y="612775"/>
            <a:ext cx="1325563" cy="457200"/>
          </a:xfrm>
          <a:prstGeom prst="rect">
            <a:avLst/>
          </a:prstGeom>
        </p:spPr>
        <p:txBody>
          <a:bodyPr/>
          <a:lstStyle>
            <a:lvl1pPr eaLnBrk="1" hangingPunct="1">
              <a:defRPr>
                <a:solidFill>
                  <a:srgbClr val="000000"/>
                </a:solidFill>
                <a:latin typeface="Arial" charset="0"/>
                <a:ea typeface="+mn-ea"/>
                <a:cs typeface="Arial" charset="0"/>
              </a:defRPr>
            </a:lvl1pPr>
          </a:lstStyle>
          <a:p>
            <a:pPr>
              <a:defRPr/>
            </a:pPr>
            <a:endParaRPr lang="ru-RU"/>
          </a:p>
        </p:txBody>
      </p:sp>
      <p:sp>
        <p:nvSpPr>
          <p:cNvPr id="5" name="Номер слайда 4"/>
          <p:cNvSpPr>
            <a:spLocks noGrp="1"/>
          </p:cNvSpPr>
          <p:nvPr>
            <p:ph type="sldNum" sz="quarter" idx="12"/>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charset="0"/>
                <a:ea typeface="ＭＳ Ｐゴシック" pitchFamily="34" charset="-128"/>
                <a:cs typeface="+mn-cs"/>
              </a:defRPr>
            </a:lvl1pPr>
          </a:lstStyle>
          <a:p>
            <a:pPr>
              <a:defRPr/>
            </a:pPr>
            <a:fld id="{95944373-820D-428D-984B-519870AD4333}" type="slidenum">
              <a:rPr lang="ru-RU" altLang="ru-RU"/>
              <a:pPr>
                <a:defRPr/>
              </a:pPr>
              <a:t>‹#›</a:t>
            </a:fld>
            <a:endParaRPr lang="ru-RU" alt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DCCB23-AF9B-49E1-8D0B-A91C7E6A7B43}" type="datetimeFigureOut">
              <a:rPr lang="ru-RU" smtClean="0">
                <a:solidFill>
                  <a:prstClr val="black">
                    <a:tint val="75000"/>
                  </a:prstClr>
                </a:solidFill>
              </a:rPr>
              <a:pPr/>
              <a:t>17.03.2016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65B2C1B-CFFC-48DF-A735-26F0A48B4F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9412181"/>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DCCB23-AF9B-49E1-8D0B-A91C7E6A7B43}" type="datetimeFigureOut">
              <a:rPr lang="ru-RU" smtClean="0">
                <a:solidFill>
                  <a:prstClr val="black">
                    <a:tint val="75000"/>
                  </a:prstClr>
                </a:solidFill>
              </a:rPr>
              <a:pPr/>
              <a:t>17.03.2016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65B2C1B-CFFC-48DF-A735-26F0A48B4F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6676851"/>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cs typeface="Arial" charset="0"/>
              </a:defRPr>
            </a:lvl1pPr>
          </a:lstStyle>
          <a:p>
            <a:pPr>
              <a:defRPr/>
            </a:pPr>
            <a:fld id="{BB7E5E0E-EFC9-4BC9-99CC-392E2BEEE01C}" type="datetime1">
              <a:rPr lang="ru-RU"/>
              <a:pPr>
                <a:defRPr/>
              </a:pPr>
              <a:t>17.03.2016</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cs typeface="Arial" charset="0"/>
              </a:defRPr>
            </a:lvl1pPr>
          </a:lstStyle>
          <a:p>
            <a:pPr>
              <a:defRPr/>
            </a:pPr>
            <a:fld id="{E715B756-998F-4BD8-BA87-6293F3CC4EE1}" type="slidenum">
              <a:rPr lang="ru-RU"/>
              <a:pPr>
                <a:defRPr/>
              </a:pPr>
              <a:t>‹#›</a:t>
            </a:fld>
            <a:endParaRPr lang="ru-RU"/>
          </a:p>
        </p:txBody>
      </p:sp>
    </p:spTree>
    <p:extLst>
      <p:ext uri="{BB962C8B-B14F-4D97-AF65-F5344CB8AC3E}">
        <p14:creationId xmlns:p14="http://schemas.microsoft.com/office/powerpoint/2010/main" val="193317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a:prstGeom prst="rect">
            <a:avLst/>
          </a:prstGeom>
        </p:spPr>
        <p:txBody>
          <a:bodyPr/>
          <a:lstStyle>
            <a:lvl1pPr>
              <a:defRPr sz="3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prstGeom prst="rect">
            <a:avLst/>
          </a:prstGeo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ru-RU" smtClean="0"/>
              <a:t>Образец текста</a:t>
            </a:r>
          </a:p>
        </p:txBody>
      </p:sp>
      <p:sp>
        <p:nvSpPr>
          <p:cNvPr id="4" name="Текст 3"/>
          <p:cNvSpPr>
            <a:spLocks noGrp="1"/>
          </p:cNvSpPr>
          <p:nvPr>
            <p:ph type="body" sz="half" idx="3"/>
          </p:nvPr>
        </p:nvSpPr>
        <p:spPr>
          <a:xfrm>
            <a:off x="4721226" y="2244970"/>
            <a:ext cx="4041775" cy="457200"/>
          </a:xfrm>
          <a:prstGeom prst="rect">
            <a:avLst/>
          </a:prstGeo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a:prstGeom prst="rect">
            <a:avLst/>
          </a:prstGeom>
        </p:spPr>
        <p:txBody>
          <a:bodyPr/>
          <a:lstStyle>
            <a:lvl1pPr>
              <a:defRPr sz="1500"/>
            </a:lvl1pPr>
            <a:lvl2pPr>
              <a:defRPr sz="1500"/>
            </a:lvl2pPr>
            <a:lvl3pPr>
              <a:defRPr sz="135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5" y="2708519"/>
            <a:ext cx="4041775" cy="3886200"/>
          </a:xfrm>
          <a:prstGeom prst="rect">
            <a:avLst/>
          </a:prstGeom>
        </p:spPr>
        <p:txBody>
          <a:bodyPr/>
          <a:lstStyle>
            <a:lvl1pPr>
              <a:defRPr sz="1500"/>
            </a:lvl1pPr>
            <a:lvl2pPr>
              <a:defRPr sz="1500"/>
            </a:lvl2pPr>
            <a:lvl3pPr>
              <a:defRPr sz="135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ea typeface="ＭＳ Ｐゴシック" charset="-128"/>
                <a:cs typeface="Arial" pitchFamily="34" charset="0"/>
              </a:defRPr>
            </a:lvl1pPr>
          </a:lstStyle>
          <a:p>
            <a:pPr>
              <a:defRPr/>
            </a:pPr>
            <a:fld id="{F10B9BDD-53F6-4C91-9A7B-BB4193F3C3FD}" type="datetime1">
              <a:rPr lang="ru-RU"/>
              <a:pPr>
                <a:defRPr/>
              </a:pPr>
              <a:t>17.03.2016</a:t>
            </a:fld>
            <a:endParaRPr lang="ru-RU"/>
          </a:p>
        </p:txBody>
      </p:sp>
      <p:sp>
        <p:nvSpPr>
          <p:cNvPr id="8" name="Номер слайда 26"/>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charset="0"/>
                <a:ea typeface="ＭＳ Ｐゴシック" pitchFamily="34" charset="-128"/>
                <a:cs typeface="+mn-cs"/>
              </a:defRPr>
            </a:lvl1pPr>
          </a:lstStyle>
          <a:p>
            <a:pPr>
              <a:defRPr/>
            </a:pPr>
            <a:fld id="{BC96BA1C-2FD8-4961-9BC2-EECCB5EF7D73}" type="slidenum">
              <a:rPr lang="ru-RU" altLang="ru-RU"/>
              <a:pPr>
                <a:defRPr/>
              </a:pPr>
              <a:t>‹#›</a:t>
            </a:fld>
            <a:endParaRPr lang="ru-RU" altLang="ru-RU"/>
          </a:p>
        </p:txBody>
      </p:sp>
      <p:sp>
        <p:nvSpPr>
          <p:cNvPr id="9" name="Нижний колонтитул 27"/>
          <p:cNvSpPr>
            <a:spLocks noGrp="1"/>
          </p:cNvSpPr>
          <p:nvPr>
            <p:ph type="ftr" sz="quarter" idx="12"/>
          </p:nvPr>
        </p:nvSpPr>
        <p:spPr>
          <a:xfrm>
            <a:off x="5257800" y="612775"/>
            <a:ext cx="1325563" cy="457200"/>
          </a:xfrm>
          <a:prstGeom prst="rect">
            <a:avLst/>
          </a:prstGeom>
        </p:spPr>
        <p:txBody>
          <a:bodyPr rtlCol="0"/>
          <a:lstStyle>
            <a:lvl1pPr eaLnBrk="1" hangingPunct="1">
              <a:defRPr>
                <a:solidFill>
                  <a:srgbClr val="000000"/>
                </a:solidFill>
                <a:latin typeface="Arial" charset="0"/>
                <a:ea typeface="+mn-ea"/>
                <a:cs typeface="Arial" charset="0"/>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theme" Target="../theme/theme6.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2.png"/><Relationship Id="rId2" Type="http://schemas.openxmlformats.org/officeDocument/2006/relationships/slideLayout" Target="../slideLayouts/slideLayout46.xml"/><Relationship Id="rId16" Type="http://schemas.openxmlformats.org/officeDocument/2006/relationships/image" Target="../media/image1.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7.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3.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9.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3000" r="-3000"/>
          </a:stretch>
        </a:blipFill>
        <a:effectLst/>
      </p:bgPr>
    </p:bg>
    <p:spTree>
      <p:nvGrpSpPr>
        <p:cNvPr id="1" name=""/>
        <p:cNvGrpSpPr/>
        <p:nvPr/>
      </p:nvGrpSpPr>
      <p:grpSpPr>
        <a:xfrm>
          <a:off x="0" y="0"/>
          <a:ext cx="0" cy="0"/>
          <a:chOff x="0" y="0"/>
          <a:chExt cx="0" cy="0"/>
        </a:xfrm>
      </p:grpSpPr>
      <p:sp>
        <p:nvSpPr>
          <p:cNvPr id="5122" name="TextBox 11"/>
          <p:cNvSpPr txBox="1">
            <a:spLocks noChangeArrowheads="1"/>
          </p:cNvSpPr>
          <p:nvPr/>
        </p:nvSpPr>
        <p:spPr bwMode="auto">
          <a:xfrm>
            <a:off x="8305800" y="6381750"/>
            <a:ext cx="442913" cy="127000"/>
          </a:xfrm>
          <a:prstGeom prst="rect">
            <a:avLst/>
          </a:prstGeom>
          <a:noFill/>
          <a:ln>
            <a:noFill/>
          </a:ln>
          <a:extLst/>
        </p:spPr>
        <p:txBody>
          <a:bodyPr wrap="none" lIns="0" tIns="0" rIns="0" bIns="0"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BB33AA3A-245D-47B0-8426-5939A79F263C}" type="slidenum">
              <a:rPr lang="ru-RU" altLang="ru-RU" sz="900" smtClean="0">
                <a:solidFill>
                  <a:srgbClr val="7F7F7F"/>
                </a:solidFill>
              </a:rPr>
              <a:pPr algn="r" eaLnBrk="1" hangingPunct="1">
                <a:defRPr/>
              </a:pPr>
              <a:t>‹#›</a:t>
            </a:fld>
            <a:endParaRPr lang="ru-RU" altLang="ru-RU" sz="900" smtClean="0">
              <a:solidFill>
                <a:srgbClr val="7F7F7F"/>
              </a:solidFill>
            </a:endParaRPr>
          </a:p>
        </p:txBody>
      </p:sp>
      <p:pic>
        <p:nvPicPr>
          <p:cNvPr id="1027" name="Рисунок 4"/>
          <p:cNvPicPr>
            <a:picLocks noChangeAspect="1"/>
          </p:cNvPicPr>
          <p:nvPr/>
        </p:nvPicPr>
        <p:blipFill>
          <a:blip r:embed="rId16"/>
          <a:srcRect l="21626" t="59528" r="18913" b="3267"/>
          <a:stretch>
            <a:fillRect/>
          </a:stretch>
        </p:blipFill>
        <p:spPr bwMode="auto">
          <a:xfrm>
            <a:off x="395288" y="6308725"/>
            <a:ext cx="2217737" cy="252413"/>
          </a:xfrm>
          <a:prstGeom prst="rect">
            <a:avLst/>
          </a:prstGeom>
          <a:noFill/>
          <a:ln w="9525">
            <a:noFill/>
            <a:miter lim="800000"/>
            <a:headEnd/>
            <a:tailEnd/>
          </a:ln>
        </p:spPr>
      </p:pic>
      <p:cxnSp>
        <p:nvCxnSpPr>
          <p:cNvPr id="7" name="Прямая соединительная линия 6"/>
          <p:cNvCxnSpPr/>
          <p:nvPr/>
        </p:nvCxnSpPr>
        <p:spPr>
          <a:xfrm flipV="1">
            <a:off x="473075" y="917575"/>
            <a:ext cx="842327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29" name="Picture 32"/>
          <p:cNvPicPr>
            <a:picLocks noChangeAspect="1" noChangeArrowheads="1"/>
          </p:cNvPicPr>
          <p:nvPr/>
        </p:nvPicPr>
        <p:blipFill>
          <a:blip r:embed="rId17"/>
          <a:srcRect/>
          <a:stretch>
            <a:fillRect/>
          </a:stretch>
        </p:blipFill>
        <p:spPr bwMode="auto">
          <a:xfrm>
            <a:off x="8435975" y="0"/>
            <a:ext cx="708025" cy="911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9" r:id="rId1"/>
    <p:sldLayoutId id="2147484028" r:id="rId2"/>
    <p:sldLayoutId id="2147484027" r:id="rId3"/>
    <p:sldLayoutId id="2147484026" r:id="rId4"/>
    <p:sldLayoutId id="2147484025" r:id="rId5"/>
    <p:sldLayoutId id="2147484024" r:id="rId6"/>
    <p:sldLayoutId id="2147484023" r:id="rId7"/>
    <p:sldLayoutId id="2147484068" r:id="rId8"/>
    <p:sldLayoutId id="2147484069" r:id="rId9"/>
    <p:sldLayoutId id="2147484070" r:id="rId10"/>
    <p:sldLayoutId id="2147484071" r:id="rId11"/>
    <p:sldLayoutId id="2147484072" r:id="rId12"/>
    <p:sldLayoutId id="214748407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kern="12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5pPr>
      <a:lvl6pPr marL="342900" algn="l" rtl="0" eaLnBrk="1" fontAlgn="base" hangingPunct="1">
        <a:spcBef>
          <a:spcPct val="0"/>
        </a:spcBef>
        <a:spcAft>
          <a:spcPct val="0"/>
        </a:spcAft>
        <a:defRPr sz="1800" b="1">
          <a:solidFill>
            <a:schemeClr val="tx1"/>
          </a:solidFill>
          <a:latin typeface="Arial" charset="0"/>
        </a:defRPr>
      </a:lvl6pPr>
      <a:lvl7pPr marL="685800" algn="l" rtl="0" eaLnBrk="1" fontAlgn="base" hangingPunct="1">
        <a:spcBef>
          <a:spcPct val="0"/>
        </a:spcBef>
        <a:spcAft>
          <a:spcPct val="0"/>
        </a:spcAft>
        <a:defRPr sz="1800" b="1">
          <a:solidFill>
            <a:schemeClr val="tx1"/>
          </a:solidFill>
          <a:latin typeface="Arial" charset="0"/>
        </a:defRPr>
      </a:lvl7pPr>
      <a:lvl8pPr marL="1028700" algn="l" rtl="0" eaLnBrk="1" fontAlgn="base" hangingPunct="1">
        <a:spcBef>
          <a:spcPct val="0"/>
        </a:spcBef>
        <a:spcAft>
          <a:spcPct val="0"/>
        </a:spcAft>
        <a:defRPr sz="1800" b="1">
          <a:solidFill>
            <a:schemeClr val="tx1"/>
          </a:solidFill>
          <a:latin typeface="Arial" charset="0"/>
        </a:defRPr>
      </a:lvl8pPr>
      <a:lvl9pPr marL="1371600" algn="l" rtl="0" eaLnBrk="1" fontAlgn="base" hangingPunct="1">
        <a:spcBef>
          <a:spcPct val="0"/>
        </a:spcBef>
        <a:spcAft>
          <a:spcPct val="0"/>
        </a:spcAft>
        <a:defRPr sz="1800" b="1">
          <a:solidFill>
            <a:schemeClr val="tx1"/>
          </a:solidFill>
          <a:latin typeface="Arial" charset="0"/>
        </a:defRPr>
      </a:lvl9pPr>
    </p:titleStyle>
    <p:bodyStyle>
      <a:lvl1pPr marL="257175" indent="-257175"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557213" indent="-214313" algn="l"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charset="0"/>
        <a:buChar char="–"/>
        <a:defRPr sz="9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charset="0"/>
        <a:buChar char="»"/>
        <a:defRPr sz="7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362" name="Рисунок 1"/>
          <p:cNvPicPr>
            <a:picLocks noChangeAspect="1"/>
          </p:cNvPicPr>
          <p:nvPr/>
        </p:nvPicPr>
        <p:blipFill>
          <a:blip r:embed="rId4"/>
          <a:srcRect/>
          <a:stretch>
            <a:fillRect/>
          </a:stretch>
        </p:blipFill>
        <p:spPr bwMode="auto">
          <a:xfrm>
            <a:off x="533400" y="404813"/>
            <a:ext cx="4759325" cy="863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4" r:id="rId1"/>
  </p:sldLayoutIdLst>
  <p:timing>
    <p:tnLst>
      <p:par>
        <p:cTn id="1" dur="indefinite" restart="never" nodeType="tmRoot"/>
      </p:par>
    </p:tnLst>
  </p:timing>
  <p:txStyles>
    <p:titleStyle>
      <a:lvl1pPr algn="l" rtl="0" eaLnBrk="0" fontAlgn="base" hangingPunct="0">
        <a:spcBef>
          <a:spcPct val="0"/>
        </a:spcBef>
        <a:spcAft>
          <a:spcPct val="0"/>
        </a:spcAft>
        <a:defRPr sz="3300" kern="12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5pPr>
      <a:lvl6pPr marL="342900" algn="l" rtl="0" eaLnBrk="1" fontAlgn="base" hangingPunct="1">
        <a:spcBef>
          <a:spcPct val="0"/>
        </a:spcBef>
        <a:spcAft>
          <a:spcPct val="0"/>
        </a:spcAft>
        <a:defRPr sz="3300">
          <a:solidFill>
            <a:schemeClr val="tx1"/>
          </a:solidFill>
          <a:latin typeface="Arial" charset="0"/>
        </a:defRPr>
      </a:lvl6pPr>
      <a:lvl7pPr marL="685800" algn="l" rtl="0" eaLnBrk="1" fontAlgn="base" hangingPunct="1">
        <a:spcBef>
          <a:spcPct val="0"/>
        </a:spcBef>
        <a:spcAft>
          <a:spcPct val="0"/>
        </a:spcAft>
        <a:defRPr sz="3300">
          <a:solidFill>
            <a:schemeClr val="tx1"/>
          </a:solidFill>
          <a:latin typeface="Arial" charset="0"/>
        </a:defRPr>
      </a:lvl7pPr>
      <a:lvl8pPr marL="1028700" algn="l" rtl="0" eaLnBrk="1" fontAlgn="base" hangingPunct="1">
        <a:spcBef>
          <a:spcPct val="0"/>
        </a:spcBef>
        <a:spcAft>
          <a:spcPct val="0"/>
        </a:spcAft>
        <a:defRPr sz="3300">
          <a:solidFill>
            <a:schemeClr val="tx1"/>
          </a:solidFill>
          <a:latin typeface="Arial" charset="0"/>
        </a:defRPr>
      </a:lvl8pPr>
      <a:lvl9pPr marL="1371600" algn="l" rtl="0" eaLnBrk="1" fontAlgn="base" hangingPunct="1">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0" name="Рисунок 1"/>
          <p:cNvPicPr>
            <a:picLocks noChangeAspect="1"/>
          </p:cNvPicPr>
          <p:nvPr/>
        </p:nvPicPr>
        <p:blipFill>
          <a:blip r:embed="rId4"/>
          <a:srcRect/>
          <a:stretch>
            <a:fillRect/>
          </a:stretch>
        </p:blipFill>
        <p:spPr bwMode="auto">
          <a:xfrm>
            <a:off x="533400" y="404813"/>
            <a:ext cx="4759325" cy="863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5" r:id="rId1"/>
  </p:sldLayoutIdLst>
  <p:timing>
    <p:tnLst>
      <p:par>
        <p:cTn id="1" dur="indefinite" restart="never" nodeType="tmRoot"/>
      </p:par>
    </p:tnLst>
  </p:timing>
  <p:txStyles>
    <p:titleStyle>
      <a:lvl1pPr algn="l" rtl="0" eaLnBrk="0" fontAlgn="base" hangingPunct="0">
        <a:spcBef>
          <a:spcPct val="0"/>
        </a:spcBef>
        <a:spcAft>
          <a:spcPct val="0"/>
        </a:spcAft>
        <a:defRPr sz="3300" kern="12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5pPr>
      <a:lvl6pPr marL="342900" algn="l" rtl="0" eaLnBrk="1" fontAlgn="base" hangingPunct="1">
        <a:spcBef>
          <a:spcPct val="0"/>
        </a:spcBef>
        <a:spcAft>
          <a:spcPct val="0"/>
        </a:spcAft>
        <a:defRPr sz="3300">
          <a:solidFill>
            <a:schemeClr val="tx1"/>
          </a:solidFill>
          <a:latin typeface="Arial" charset="0"/>
        </a:defRPr>
      </a:lvl6pPr>
      <a:lvl7pPr marL="685800" algn="l" rtl="0" eaLnBrk="1" fontAlgn="base" hangingPunct="1">
        <a:spcBef>
          <a:spcPct val="0"/>
        </a:spcBef>
        <a:spcAft>
          <a:spcPct val="0"/>
        </a:spcAft>
        <a:defRPr sz="3300">
          <a:solidFill>
            <a:schemeClr val="tx1"/>
          </a:solidFill>
          <a:latin typeface="Arial" charset="0"/>
        </a:defRPr>
      </a:lvl7pPr>
      <a:lvl8pPr marL="1028700" algn="l" rtl="0" eaLnBrk="1" fontAlgn="base" hangingPunct="1">
        <a:spcBef>
          <a:spcPct val="0"/>
        </a:spcBef>
        <a:spcAft>
          <a:spcPct val="0"/>
        </a:spcAft>
        <a:defRPr sz="3300">
          <a:solidFill>
            <a:schemeClr val="tx1"/>
          </a:solidFill>
          <a:latin typeface="Arial" charset="0"/>
        </a:defRPr>
      </a:lvl8pPr>
      <a:lvl9pPr marL="1371600" algn="l" rtl="0" eaLnBrk="1" fontAlgn="base" hangingPunct="1">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9458" name="Рисунок 1"/>
          <p:cNvPicPr>
            <a:picLocks noChangeAspect="1"/>
          </p:cNvPicPr>
          <p:nvPr/>
        </p:nvPicPr>
        <p:blipFill>
          <a:blip r:embed="rId5"/>
          <a:srcRect/>
          <a:stretch>
            <a:fillRect/>
          </a:stretch>
        </p:blipFill>
        <p:spPr bwMode="auto">
          <a:xfrm>
            <a:off x="533400" y="404813"/>
            <a:ext cx="4759325" cy="863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6" r:id="rId1"/>
    <p:sldLayoutId id="2147484077" r:id="rId2"/>
  </p:sldLayoutIdLst>
  <p:timing>
    <p:tnLst>
      <p:par>
        <p:cTn id="1" dur="indefinite" restart="never" nodeType="tmRoot"/>
      </p:par>
    </p:tnLst>
  </p:timing>
  <p:txStyles>
    <p:titleStyle>
      <a:lvl1pPr algn="l" rtl="0" eaLnBrk="0" fontAlgn="base" hangingPunct="0">
        <a:spcBef>
          <a:spcPct val="0"/>
        </a:spcBef>
        <a:spcAft>
          <a:spcPct val="0"/>
        </a:spcAft>
        <a:defRPr sz="3300" kern="12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3300">
          <a:solidFill>
            <a:schemeClr val="tx1"/>
          </a:solidFill>
          <a:latin typeface="Arial" charset="0"/>
          <a:ea typeface="MS PGothic" pitchFamily="34" charset="-128"/>
          <a:cs typeface="ＭＳ Ｐゴシック" charset="0"/>
        </a:defRPr>
      </a:lvl5pPr>
      <a:lvl6pPr marL="342900" algn="l" rtl="0" eaLnBrk="1" fontAlgn="base" hangingPunct="1">
        <a:spcBef>
          <a:spcPct val="0"/>
        </a:spcBef>
        <a:spcAft>
          <a:spcPct val="0"/>
        </a:spcAft>
        <a:defRPr sz="3300">
          <a:solidFill>
            <a:schemeClr val="tx1"/>
          </a:solidFill>
          <a:latin typeface="Arial" charset="0"/>
        </a:defRPr>
      </a:lvl6pPr>
      <a:lvl7pPr marL="685800" algn="l" rtl="0" eaLnBrk="1" fontAlgn="base" hangingPunct="1">
        <a:spcBef>
          <a:spcPct val="0"/>
        </a:spcBef>
        <a:spcAft>
          <a:spcPct val="0"/>
        </a:spcAft>
        <a:defRPr sz="3300">
          <a:solidFill>
            <a:schemeClr val="tx1"/>
          </a:solidFill>
          <a:latin typeface="Arial" charset="0"/>
        </a:defRPr>
      </a:lvl7pPr>
      <a:lvl8pPr marL="1028700" algn="l" rtl="0" eaLnBrk="1" fontAlgn="base" hangingPunct="1">
        <a:spcBef>
          <a:spcPct val="0"/>
        </a:spcBef>
        <a:spcAft>
          <a:spcPct val="0"/>
        </a:spcAft>
        <a:defRPr sz="3300">
          <a:solidFill>
            <a:schemeClr val="tx1"/>
          </a:solidFill>
          <a:latin typeface="Arial" charset="0"/>
        </a:defRPr>
      </a:lvl8pPr>
      <a:lvl9pPr marL="1371600" algn="l" rtl="0" eaLnBrk="1" fontAlgn="base" hangingPunct="1">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TextBox 11"/>
          <p:cNvSpPr txBox="1">
            <a:spLocks noChangeArrowheads="1"/>
          </p:cNvSpPr>
          <p:nvPr/>
        </p:nvSpPr>
        <p:spPr bwMode="auto">
          <a:xfrm>
            <a:off x="8305800" y="6381750"/>
            <a:ext cx="442913" cy="127000"/>
          </a:xfrm>
          <a:prstGeom prst="rect">
            <a:avLst/>
          </a:prstGeom>
          <a:noFill/>
          <a:ln>
            <a:noFill/>
          </a:ln>
          <a:extLst/>
        </p:spPr>
        <p:txBody>
          <a:bodyPr wrap="none" lIns="0" tIns="0" rIns="0" bIns="0"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5D1A6619-1D15-45D7-8A51-64D85B045F83}" type="slidenum">
              <a:rPr lang="ru-RU" altLang="ru-RU" sz="900" smtClean="0">
                <a:solidFill>
                  <a:srgbClr val="7F7F7F"/>
                </a:solidFill>
              </a:rPr>
              <a:pPr algn="r" eaLnBrk="1" hangingPunct="1">
                <a:defRPr/>
              </a:pPr>
              <a:t>‹#›</a:t>
            </a:fld>
            <a:endParaRPr lang="ru-RU" altLang="ru-RU" sz="900" smtClean="0">
              <a:solidFill>
                <a:srgbClr val="7F7F7F"/>
              </a:solidFill>
            </a:endParaRPr>
          </a:p>
        </p:txBody>
      </p:sp>
      <p:pic>
        <p:nvPicPr>
          <p:cNvPr id="22531" name="Рисунок 4"/>
          <p:cNvPicPr>
            <a:picLocks noChangeAspect="1"/>
          </p:cNvPicPr>
          <p:nvPr/>
        </p:nvPicPr>
        <p:blipFill>
          <a:blip r:embed="rId15"/>
          <a:srcRect l="21626" t="59528" r="18913" b="3267"/>
          <a:stretch>
            <a:fillRect/>
          </a:stretch>
        </p:blipFill>
        <p:spPr bwMode="auto">
          <a:xfrm>
            <a:off x="395288" y="6308725"/>
            <a:ext cx="2217737" cy="252413"/>
          </a:xfrm>
          <a:prstGeom prst="rect">
            <a:avLst/>
          </a:prstGeom>
          <a:noFill/>
          <a:ln w="9525">
            <a:noFill/>
            <a:miter lim="800000"/>
            <a:headEnd/>
            <a:tailEnd/>
          </a:ln>
        </p:spPr>
      </p:pic>
      <p:cxnSp>
        <p:nvCxnSpPr>
          <p:cNvPr id="7" name="Прямая соединительная линия 6"/>
          <p:cNvCxnSpPr/>
          <p:nvPr/>
        </p:nvCxnSpPr>
        <p:spPr>
          <a:xfrm flipV="1">
            <a:off x="473075" y="917575"/>
            <a:ext cx="842327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2533" name="Picture 32"/>
          <p:cNvPicPr>
            <a:picLocks noChangeAspect="1" noChangeArrowheads="1"/>
          </p:cNvPicPr>
          <p:nvPr/>
        </p:nvPicPr>
        <p:blipFill>
          <a:blip r:embed="rId16"/>
          <a:srcRect/>
          <a:stretch>
            <a:fillRect/>
          </a:stretch>
        </p:blipFill>
        <p:spPr bwMode="auto">
          <a:xfrm>
            <a:off x="8435975" y="0"/>
            <a:ext cx="708025" cy="911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7" r:id="rId1"/>
    <p:sldLayoutId id="2147484036" r:id="rId2"/>
    <p:sldLayoutId id="2147484035" r:id="rId3"/>
    <p:sldLayoutId id="2147484034" r:id="rId4"/>
    <p:sldLayoutId id="2147484033" r:id="rId5"/>
    <p:sldLayoutId id="2147484032" r:id="rId6"/>
    <p:sldLayoutId id="2147484031" r:id="rId7"/>
    <p:sldLayoutId id="2147484078" r:id="rId8"/>
    <p:sldLayoutId id="2147484030" r:id="rId9"/>
    <p:sldLayoutId id="2147484079" r:id="rId10"/>
    <p:sldLayoutId id="2147484080" r:id="rId11"/>
    <p:sldLayoutId id="2147484081"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kern="12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5pPr>
      <a:lvl6pPr marL="342900" algn="l" rtl="0" eaLnBrk="1" fontAlgn="base" hangingPunct="1">
        <a:spcBef>
          <a:spcPct val="0"/>
        </a:spcBef>
        <a:spcAft>
          <a:spcPct val="0"/>
        </a:spcAft>
        <a:defRPr sz="1800" b="1">
          <a:solidFill>
            <a:schemeClr val="tx1"/>
          </a:solidFill>
          <a:latin typeface="Arial" charset="0"/>
        </a:defRPr>
      </a:lvl6pPr>
      <a:lvl7pPr marL="685800" algn="l" rtl="0" eaLnBrk="1" fontAlgn="base" hangingPunct="1">
        <a:spcBef>
          <a:spcPct val="0"/>
        </a:spcBef>
        <a:spcAft>
          <a:spcPct val="0"/>
        </a:spcAft>
        <a:defRPr sz="1800" b="1">
          <a:solidFill>
            <a:schemeClr val="tx1"/>
          </a:solidFill>
          <a:latin typeface="Arial" charset="0"/>
        </a:defRPr>
      </a:lvl7pPr>
      <a:lvl8pPr marL="1028700" algn="l" rtl="0" eaLnBrk="1" fontAlgn="base" hangingPunct="1">
        <a:spcBef>
          <a:spcPct val="0"/>
        </a:spcBef>
        <a:spcAft>
          <a:spcPct val="0"/>
        </a:spcAft>
        <a:defRPr sz="1800" b="1">
          <a:solidFill>
            <a:schemeClr val="tx1"/>
          </a:solidFill>
          <a:latin typeface="Arial" charset="0"/>
        </a:defRPr>
      </a:lvl8pPr>
      <a:lvl9pPr marL="1371600" algn="l" rtl="0" eaLnBrk="1" fontAlgn="base" hangingPunct="1">
        <a:spcBef>
          <a:spcPct val="0"/>
        </a:spcBef>
        <a:spcAft>
          <a:spcPct val="0"/>
        </a:spcAft>
        <a:defRPr sz="1800" b="1">
          <a:solidFill>
            <a:schemeClr val="tx1"/>
          </a:solidFill>
          <a:latin typeface="Arial" charset="0"/>
        </a:defRPr>
      </a:lvl9pPr>
    </p:titleStyle>
    <p:bodyStyle>
      <a:lvl1pPr marL="257175" indent="-257175"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557213" indent="-214313" algn="l"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charset="0"/>
        <a:buChar char="–"/>
        <a:defRPr sz="9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charset="0"/>
        <a:buChar char="»"/>
        <a:defRPr sz="7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3000" r="-3000"/>
          </a:stretch>
        </a:blipFill>
        <a:effectLst/>
      </p:bgPr>
    </p:bg>
    <p:spTree>
      <p:nvGrpSpPr>
        <p:cNvPr id="1" name=""/>
        <p:cNvGrpSpPr/>
        <p:nvPr/>
      </p:nvGrpSpPr>
      <p:grpSpPr>
        <a:xfrm>
          <a:off x="0" y="0"/>
          <a:ext cx="0" cy="0"/>
          <a:chOff x="0" y="0"/>
          <a:chExt cx="0" cy="0"/>
        </a:xfrm>
      </p:grpSpPr>
      <p:sp>
        <p:nvSpPr>
          <p:cNvPr id="5122" name="TextBox 11"/>
          <p:cNvSpPr txBox="1">
            <a:spLocks noChangeArrowheads="1"/>
          </p:cNvSpPr>
          <p:nvPr/>
        </p:nvSpPr>
        <p:spPr bwMode="auto">
          <a:xfrm>
            <a:off x="8305800" y="6381750"/>
            <a:ext cx="442913" cy="127000"/>
          </a:xfrm>
          <a:prstGeom prst="rect">
            <a:avLst/>
          </a:prstGeom>
          <a:noFill/>
          <a:ln>
            <a:noFill/>
          </a:ln>
          <a:extLst/>
        </p:spPr>
        <p:txBody>
          <a:bodyPr wrap="none" lIns="0" tIns="0" rIns="0" bIns="0"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D9873DD3-9A2E-4A2D-A0C7-22AA3F964BF0}" type="slidenum">
              <a:rPr lang="ru-RU" altLang="ru-RU" sz="900" smtClean="0">
                <a:solidFill>
                  <a:srgbClr val="7F7F7F"/>
                </a:solidFill>
              </a:rPr>
              <a:pPr algn="r" eaLnBrk="1" hangingPunct="1">
                <a:defRPr/>
              </a:pPr>
              <a:t>‹#›</a:t>
            </a:fld>
            <a:endParaRPr lang="ru-RU" altLang="ru-RU" sz="900" smtClean="0">
              <a:solidFill>
                <a:srgbClr val="7F7F7F"/>
              </a:solidFill>
            </a:endParaRPr>
          </a:p>
        </p:txBody>
      </p:sp>
      <p:pic>
        <p:nvPicPr>
          <p:cNvPr id="35843" name="Рисунок 4"/>
          <p:cNvPicPr>
            <a:picLocks noChangeAspect="1"/>
          </p:cNvPicPr>
          <p:nvPr/>
        </p:nvPicPr>
        <p:blipFill>
          <a:blip r:embed="rId18"/>
          <a:srcRect l="21626" t="59528" r="18913" b="3267"/>
          <a:stretch>
            <a:fillRect/>
          </a:stretch>
        </p:blipFill>
        <p:spPr bwMode="auto">
          <a:xfrm>
            <a:off x="395288" y="6308725"/>
            <a:ext cx="2217737" cy="252413"/>
          </a:xfrm>
          <a:prstGeom prst="rect">
            <a:avLst/>
          </a:prstGeom>
          <a:noFill/>
          <a:ln w="9525">
            <a:noFill/>
            <a:miter lim="800000"/>
            <a:headEnd/>
            <a:tailEnd/>
          </a:ln>
        </p:spPr>
      </p:pic>
      <p:cxnSp>
        <p:nvCxnSpPr>
          <p:cNvPr id="7" name="Прямая соединительная линия 6"/>
          <p:cNvCxnSpPr/>
          <p:nvPr/>
        </p:nvCxnSpPr>
        <p:spPr>
          <a:xfrm flipV="1">
            <a:off x="473075" y="917575"/>
            <a:ext cx="842327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5845" name="Picture 32"/>
          <p:cNvPicPr>
            <a:picLocks noChangeAspect="1" noChangeArrowheads="1"/>
          </p:cNvPicPr>
          <p:nvPr/>
        </p:nvPicPr>
        <p:blipFill>
          <a:blip r:embed="rId19"/>
          <a:srcRect/>
          <a:stretch>
            <a:fillRect/>
          </a:stretch>
        </p:blipFill>
        <p:spPr bwMode="auto">
          <a:xfrm>
            <a:off x="8435975" y="0"/>
            <a:ext cx="708025" cy="911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5" r:id="rId1"/>
    <p:sldLayoutId id="2147484044" r:id="rId2"/>
    <p:sldLayoutId id="2147484043" r:id="rId3"/>
    <p:sldLayoutId id="2147484042" r:id="rId4"/>
    <p:sldLayoutId id="2147484041" r:id="rId5"/>
    <p:sldLayoutId id="2147484040" r:id="rId6"/>
    <p:sldLayoutId id="2147484039" r:id="rId7"/>
    <p:sldLayoutId id="2147484082" r:id="rId8"/>
    <p:sldLayoutId id="2147484083" r:id="rId9"/>
    <p:sldLayoutId id="2147484038" r:id="rId10"/>
    <p:sldLayoutId id="2147484084" r:id="rId11"/>
    <p:sldLayoutId id="2147484085" r:id="rId12"/>
    <p:sldLayoutId id="2147484086" r:id="rId13"/>
    <p:sldLayoutId id="2147484087" r:id="rId14"/>
    <p:sldLayoutId id="2147484088"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kern="12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5pPr>
      <a:lvl6pPr marL="342900" algn="l" rtl="0" eaLnBrk="1" fontAlgn="base" hangingPunct="1">
        <a:spcBef>
          <a:spcPct val="0"/>
        </a:spcBef>
        <a:spcAft>
          <a:spcPct val="0"/>
        </a:spcAft>
        <a:defRPr sz="1800" b="1">
          <a:solidFill>
            <a:schemeClr val="tx1"/>
          </a:solidFill>
          <a:latin typeface="Arial" charset="0"/>
        </a:defRPr>
      </a:lvl6pPr>
      <a:lvl7pPr marL="685800" algn="l" rtl="0" eaLnBrk="1" fontAlgn="base" hangingPunct="1">
        <a:spcBef>
          <a:spcPct val="0"/>
        </a:spcBef>
        <a:spcAft>
          <a:spcPct val="0"/>
        </a:spcAft>
        <a:defRPr sz="1800" b="1">
          <a:solidFill>
            <a:schemeClr val="tx1"/>
          </a:solidFill>
          <a:latin typeface="Arial" charset="0"/>
        </a:defRPr>
      </a:lvl7pPr>
      <a:lvl8pPr marL="1028700" algn="l" rtl="0" eaLnBrk="1" fontAlgn="base" hangingPunct="1">
        <a:spcBef>
          <a:spcPct val="0"/>
        </a:spcBef>
        <a:spcAft>
          <a:spcPct val="0"/>
        </a:spcAft>
        <a:defRPr sz="1800" b="1">
          <a:solidFill>
            <a:schemeClr val="tx1"/>
          </a:solidFill>
          <a:latin typeface="Arial" charset="0"/>
        </a:defRPr>
      </a:lvl8pPr>
      <a:lvl9pPr marL="1371600" algn="l" rtl="0" eaLnBrk="1" fontAlgn="base" hangingPunct="1">
        <a:spcBef>
          <a:spcPct val="0"/>
        </a:spcBef>
        <a:spcAft>
          <a:spcPct val="0"/>
        </a:spcAft>
        <a:defRPr sz="1800" b="1">
          <a:solidFill>
            <a:schemeClr val="tx1"/>
          </a:solidFill>
          <a:latin typeface="Arial" charset="0"/>
        </a:defRPr>
      </a:lvl9pPr>
    </p:titleStyle>
    <p:bodyStyle>
      <a:lvl1pPr marL="257175" indent="-257175"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557213" indent="-214313" algn="l"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charset="0"/>
        <a:buChar char="–"/>
        <a:defRPr sz="9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charset="0"/>
        <a:buChar char="»"/>
        <a:defRPr sz="7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3000" r="-3000"/>
          </a:stretch>
        </a:blipFill>
        <a:effectLst/>
      </p:bgPr>
    </p:bg>
    <p:spTree>
      <p:nvGrpSpPr>
        <p:cNvPr id="1" name=""/>
        <p:cNvGrpSpPr/>
        <p:nvPr/>
      </p:nvGrpSpPr>
      <p:grpSpPr>
        <a:xfrm>
          <a:off x="0" y="0"/>
          <a:ext cx="0" cy="0"/>
          <a:chOff x="0" y="0"/>
          <a:chExt cx="0" cy="0"/>
        </a:xfrm>
      </p:grpSpPr>
      <p:sp>
        <p:nvSpPr>
          <p:cNvPr id="3074" name="TextBox 11"/>
          <p:cNvSpPr txBox="1">
            <a:spLocks noChangeArrowheads="1"/>
          </p:cNvSpPr>
          <p:nvPr/>
        </p:nvSpPr>
        <p:spPr bwMode="auto">
          <a:xfrm>
            <a:off x="8305800" y="6381750"/>
            <a:ext cx="442913" cy="127000"/>
          </a:xfrm>
          <a:prstGeom prst="rect">
            <a:avLst/>
          </a:prstGeom>
          <a:noFill/>
          <a:ln>
            <a:noFill/>
          </a:ln>
          <a:extLst/>
        </p:spPr>
        <p:txBody>
          <a:bodyPr wrap="none" lIns="0" tIns="0" rIns="0" bIns="0"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1C03D96-01FD-4EE2-A744-4A123ACBB396}" type="slidenum">
              <a:rPr lang="ru-RU" altLang="ru-RU" sz="900" smtClean="0">
                <a:solidFill>
                  <a:srgbClr val="7F7F7F"/>
                </a:solidFill>
              </a:rPr>
              <a:pPr algn="r" eaLnBrk="1" hangingPunct="1">
                <a:defRPr/>
              </a:pPr>
              <a:t>‹#›</a:t>
            </a:fld>
            <a:endParaRPr lang="ru-RU" altLang="ru-RU" sz="900" smtClean="0">
              <a:solidFill>
                <a:srgbClr val="7F7F7F"/>
              </a:solidFill>
            </a:endParaRPr>
          </a:p>
        </p:txBody>
      </p:sp>
      <p:pic>
        <p:nvPicPr>
          <p:cNvPr id="52227" name="Рисунок 4"/>
          <p:cNvPicPr>
            <a:picLocks noChangeAspect="1"/>
          </p:cNvPicPr>
          <p:nvPr/>
        </p:nvPicPr>
        <p:blipFill>
          <a:blip r:embed="rId17"/>
          <a:srcRect l="21626" t="59528" r="18913" b="3267"/>
          <a:stretch>
            <a:fillRect/>
          </a:stretch>
        </p:blipFill>
        <p:spPr bwMode="auto">
          <a:xfrm>
            <a:off x="395288" y="6308725"/>
            <a:ext cx="2217737" cy="252413"/>
          </a:xfrm>
          <a:prstGeom prst="rect">
            <a:avLst/>
          </a:prstGeom>
          <a:noFill/>
          <a:ln w="9525">
            <a:noFill/>
            <a:miter lim="800000"/>
            <a:headEnd/>
            <a:tailEnd/>
          </a:ln>
        </p:spPr>
      </p:pic>
      <p:cxnSp>
        <p:nvCxnSpPr>
          <p:cNvPr id="7" name="Прямая соединительная линия 6"/>
          <p:cNvCxnSpPr/>
          <p:nvPr/>
        </p:nvCxnSpPr>
        <p:spPr>
          <a:xfrm flipV="1">
            <a:off x="468313" y="919163"/>
            <a:ext cx="84248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2229" name="Picture 32"/>
          <p:cNvPicPr>
            <a:picLocks noChangeAspect="1" noChangeArrowheads="1"/>
          </p:cNvPicPr>
          <p:nvPr/>
        </p:nvPicPr>
        <p:blipFill>
          <a:blip r:embed="rId18"/>
          <a:srcRect/>
          <a:stretch>
            <a:fillRect/>
          </a:stretch>
        </p:blipFill>
        <p:spPr bwMode="auto">
          <a:xfrm>
            <a:off x="8435975" y="0"/>
            <a:ext cx="708025" cy="911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3" r:id="rId1"/>
    <p:sldLayoutId id="2147484052" r:id="rId2"/>
    <p:sldLayoutId id="2147484051" r:id="rId3"/>
    <p:sldLayoutId id="2147484050" r:id="rId4"/>
    <p:sldLayoutId id="2147484049" r:id="rId5"/>
    <p:sldLayoutId id="2147484048" r:id="rId6"/>
    <p:sldLayoutId id="2147484047" r:id="rId7"/>
    <p:sldLayoutId id="2147484089" r:id="rId8"/>
    <p:sldLayoutId id="2147484090" r:id="rId9"/>
    <p:sldLayoutId id="2147484046" r:id="rId10"/>
    <p:sldLayoutId id="2147484091" r:id="rId11"/>
    <p:sldLayoutId id="2147484092" r:id="rId12"/>
    <p:sldLayoutId id="2147484093" r:id="rId13"/>
    <p:sldLayoutId id="214748409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kern="12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5pPr>
      <a:lvl6pPr marL="342900" algn="l" rtl="0" eaLnBrk="1" fontAlgn="base" hangingPunct="1">
        <a:spcBef>
          <a:spcPct val="0"/>
        </a:spcBef>
        <a:spcAft>
          <a:spcPct val="0"/>
        </a:spcAft>
        <a:defRPr sz="1800" b="1">
          <a:solidFill>
            <a:schemeClr val="tx1"/>
          </a:solidFill>
          <a:latin typeface="Arial" charset="0"/>
        </a:defRPr>
      </a:lvl6pPr>
      <a:lvl7pPr marL="685800" algn="l" rtl="0" eaLnBrk="1" fontAlgn="base" hangingPunct="1">
        <a:spcBef>
          <a:spcPct val="0"/>
        </a:spcBef>
        <a:spcAft>
          <a:spcPct val="0"/>
        </a:spcAft>
        <a:defRPr sz="1800" b="1">
          <a:solidFill>
            <a:schemeClr val="tx1"/>
          </a:solidFill>
          <a:latin typeface="Arial" charset="0"/>
        </a:defRPr>
      </a:lvl7pPr>
      <a:lvl8pPr marL="1028700" algn="l" rtl="0" eaLnBrk="1" fontAlgn="base" hangingPunct="1">
        <a:spcBef>
          <a:spcPct val="0"/>
        </a:spcBef>
        <a:spcAft>
          <a:spcPct val="0"/>
        </a:spcAft>
        <a:defRPr sz="1800" b="1">
          <a:solidFill>
            <a:schemeClr val="tx1"/>
          </a:solidFill>
          <a:latin typeface="Arial" charset="0"/>
        </a:defRPr>
      </a:lvl8pPr>
      <a:lvl9pPr marL="1371600" algn="l" rtl="0" eaLnBrk="1" fontAlgn="base" hangingPunct="1">
        <a:spcBef>
          <a:spcPct val="0"/>
        </a:spcBef>
        <a:spcAft>
          <a:spcPct val="0"/>
        </a:spcAft>
        <a:defRPr sz="1800" b="1">
          <a:solidFill>
            <a:schemeClr val="tx1"/>
          </a:solidFill>
          <a:latin typeface="Arial" charset="0"/>
        </a:defRPr>
      </a:lvl9pPr>
    </p:titleStyle>
    <p:bodyStyle>
      <a:lvl1pPr marL="257175" indent="-257175"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557213" indent="-214313" algn="l"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charset="0"/>
        <a:buChar char="–"/>
        <a:defRPr sz="9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charset="0"/>
        <a:buChar char="»"/>
        <a:defRPr sz="7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3000" r="-3000"/>
          </a:stretch>
        </a:blipFill>
        <a:effectLst/>
      </p:bgPr>
    </p:bg>
    <p:spTree>
      <p:nvGrpSpPr>
        <p:cNvPr id="1" name=""/>
        <p:cNvGrpSpPr/>
        <p:nvPr/>
      </p:nvGrpSpPr>
      <p:grpSpPr>
        <a:xfrm>
          <a:off x="0" y="0"/>
          <a:ext cx="0" cy="0"/>
          <a:chOff x="0" y="0"/>
          <a:chExt cx="0" cy="0"/>
        </a:xfrm>
      </p:grpSpPr>
      <p:sp>
        <p:nvSpPr>
          <p:cNvPr id="4098" name="TextBox 11"/>
          <p:cNvSpPr txBox="1">
            <a:spLocks noChangeArrowheads="1"/>
          </p:cNvSpPr>
          <p:nvPr/>
        </p:nvSpPr>
        <p:spPr bwMode="auto">
          <a:xfrm>
            <a:off x="8305800" y="6381750"/>
            <a:ext cx="442913" cy="127000"/>
          </a:xfrm>
          <a:prstGeom prst="rect">
            <a:avLst/>
          </a:prstGeom>
          <a:noFill/>
          <a:ln>
            <a:noFill/>
          </a:ln>
          <a:extLst/>
        </p:spPr>
        <p:txBody>
          <a:bodyPr wrap="none" lIns="0" tIns="0" rIns="0" bIns="0"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85AB960F-BD7E-4C01-BEA5-F8B094CFFFF8}" type="slidenum">
              <a:rPr lang="ru-RU" altLang="ru-RU" sz="900" smtClean="0">
                <a:solidFill>
                  <a:srgbClr val="7F7F7F"/>
                </a:solidFill>
              </a:rPr>
              <a:pPr algn="r" eaLnBrk="1" hangingPunct="1">
                <a:defRPr/>
              </a:pPr>
              <a:t>‹#›</a:t>
            </a:fld>
            <a:endParaRPr lang="ru-RU" altLang="ru-RU" sz="900" smtClean="0">
              <a:solidFill>
                <a:srgbClr val="7F7F7F"/>
              </a:solidFill>
            </a:endParaRPr>
          </a:p>
        </p:txBody>
      </p:sp>
      <p:pic>
        <p:nvPicPr>
          <p:cNvPr id="67587" name="Рисунок 4"/>
          <p:cNvPicPr>
            <a:picLocks noChangeAspect="1"/>
          </p:cNvPicPr>
          <p:nvPr/>
        </p:nvPicPr>
        <p:blipFill>
          <a:blip r:embed="rId15"/>
          <a:srcRect l="21626" t="59528" r="18913" b="3267"/>
          <a:stretch>
            <a:fillRect/>
          </a:stretch>
        </p:blipFill>
        <p:spPr bwMode="auto">
          <a:xfrm>
            <a:off x="395288" y="6308725"/>
            <a:ext cx="2217737" cy="252413"/>
          </a:xfrm>
          <a:prstGeom prst="rect">
            <a:avLst/>
          </a:prstGeom>
          <a:noFill/>
          <a:ln w="9525">
            <a:noFill/>
            <a:miter lim="800000"/>
            <a:headEnd/>
            <a:tailEnd/>
          </a:ln>
        </p:spPr>
      </p:pic>
      <p:cxnSp>
        <p:nvCxnSpPr>
          <p:cNvPr id="7" name="Прямая соединительная линия 6"/>
          <p:cNvCxnSpPr/>
          <p:nvPr/>
        </p:nvCxnSpPr>
        <p:spPr>
          <a:xfrm flipV="1">
            <a:off x="468313" y="919163"/>
            <a:ext cx="84248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7589" name="Picture 32"/>
          <p:cNvPicPr>
            <a:picLocks noChangeAspect="1" noChangeArrowheads="1"/>
          </p:cNvPicPr>
          <p:nvPr/>
        </p:nvPicPr>
        <p:blipFill>
          <a:blip r:embed="rId16"/>
          <a:srcRect/>
          <a:stretch>
            <a:fillRect/>
          </a:stretch>
        </p:blipFill>
        <p:spPr bwMode="auto">
          <a:xfrm>
            <a:off x="8435975" y="0"/>
            <a:ext cx="708025" cy="911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1" r:id="rId1"/>
    <p:sldLayoutId id="2147484060" r:id="rId2"/>
    <p:sldLayoutId id="2147484059" r:id="rId3"/>
    <p:sldLayoutId id="2147484058" r:id="rId4"/>
    <p:sldLayoutId id="2147484057" r:id="rId5"/>
    <p:sldLayoutId id="2147484056" r:id="rId6"/>
    <p:sldLayoutId id="2147484055" r:id="rId7"/>
    <p:sldLayoutId id="2147484095" r:id="rId8"/>
    <p:sldLayoutId id="2147484096" r:id="rId9"/>
    <p:sldLayoutId id="2147484054" r:id="rId10"/>
    <p:sldLayoutId id="2147484097" r:id="rId11"/>
    <p:sldLayoutId id="214748409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kern="12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4400" b="1">
          <a:solidFill>
            <a:schemeClr val="tx1"/>
          </a:solidFill>
          <a:latin typeface="Arial" charset="0"/>
          <a:ea typeface="MS PGothic" pitchFamily="34" charset="-128"/>
          <a:cs typeface="ＭＳ Ｐゴシック" charset="0"/>
        </a:defRPr>
      </a:lvl5pPr>
      <a:lvl6pPr marL="342900" algn="l" rtl="0" eaLnBrk="1" fontAlgn="base" hangingPunct="1">
        <a:spcBef>
          <a:spcPct val="0"/>
        </a:spcBef>
        <a:spcAft>
          <a:spcPct val="0"/>
        </a:spcAft>
        <a:defRPr sz="1800" b="1">
          <a:solidFill>
            <a:schemeClr val="tx1"/>
          </a:solidFill>
          <a:latin typeface="Arial" charset="0"/>
        </a:defRPr>
      </a:lvl6pPr>
      <a:lvl7pPr marL="685800" algn="l" rtl="0" eaLnBrk="1" fontAlgn="base" hangingPunct="1">
        <a:spcBef>
          <a:spcPct val="0"/>
        </a:spcBef>
        <a:spcAft>
          <a:spcPct val="0"/>
        </a:spcAft>
        <a:defRPr sz="1800" b="1">
          <a:solidFill>
            <a:schemeClr val="tx1"/>
          </a:solidFill>
          <a:latin typeface="Arial" charset="0"/>
        </a:defRPr>
      </a:lvl7pPr>
      <a:lvl8pPr marL="1028700" algn="l" rtl="0" eaLnBrk="1" fontAlgn="base" hangingPunct="1">
        <a:spcBef>
          <a:spcPct val="0"/>
        </a:spcBef>
        <a:spcAft>
          <a:spcPct val="0"/>
        </a:spcAft>
        <a:defRPr sz="1800" b="1">
          <a:solidFill>
            <a:schemeClr val="tx1"/>
          </a:solidFill>
          <a:latin typeface="Arial" charset="0"/>
        </a:defRPr>
      </a:lvl8pPr>
      <a:lvl9pPr marL="1371600" algn="l" rtl="0" eaLnBrk="1" fontAlgn="base" hangingPunct="1">
        <a:spcBef>
          <a:spcPct val="0"/>
        </a:spcBef>
        <a:spcAft>
          <a:spcPct val="0"/>
        </a:spcAft>
        <a:defRPr sz="1800" b="1">
          <a:solidFill>
            <a:schemeClr val="tx1"/>
          </a:solidFill>
          <a:latin typeface="Arial" charset="0"/>
        </a:defRPr>
      </a:lvl9pPr>
    </p:titleStyle>
    <p:bodyStyle>
      <a:lvl1pPr marL="257175" indent="-257175"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557213" indent="-214313" algn="l"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charset="0"/>
        <a:buChar char="–"/>
        <a:defRPr sz="9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charset="0"/>
        <a:buChar char="»"/>
        <a:defRPr sz="7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CDCCB23-AF9B-49E1-8D0B-A91C7E6A7B43}" type="datetimeFigureOut">
              <a:rPr lang="ru-RU" smtClean="0">
                <a:solidFill>
                  <a:prstClr val="black">
                    <a:tint val="75000"/>
                  </a:prstClr>
                </a:solidFill>
                <a:latin typeface="Calibri"/>
              </a:rPr>
              <a:pPr fontAlgn="auto">
                <a:spcBef>
                  <a:spcPts val="0"/>
                </a:spcBef>
                <a:spcAft>
                  <a:spcPts val="0"/>
                </a:spcAft>
              </a:pPr>
              <a:t>17.03.2016</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65B2C1B-CFFC-48DF-A735-26F0A48B4FBC}"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70460542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30.jpeg"/><Relationship Id="rId3" Type="http://schemas.openxmlformats.org/officeDocument/2006/relationships/image" Target="../media/image9.png"/><Relationship Id="rId7" Type="http://schemas.openxmlformats.org/officeDocument/2006/relationships/diagramColors" Target="../diagrams/colors5.xml"/><Relationship Id="rId12"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77.xml"/><Relationship Id="rId6" Type="http://schemas.openxmlformats.org/officeDocument/2006/relationships/diagramQuickStyle" Target="../diagrams/quickStyle5.xml"/><Relationship Id="rId11" Type="http://schemas.openxmlformats.org/officeDocument/2006/relationships/image" Target="../media/image28.jpg"/><Relationship Id="rId5" Type="http://schemas.openxmlformats.org/officeDocument/2006/relationships/diagramLayout" Target="../diagrams/layout5.xml"/><Relationship Id="rId10" Type="http://schemas.microsoft.com/office/2007/relationships/hdphoto" Target="../media/hdphoto1.wdp"/><Relationship Id="rId4" Type="http://schemas.openxmlformats.org/officeDocument/2006/relationships/diagramData" Target="../diagrams/data5.xml"/><Relationship Id="rId9" Type="http://schemas.openxmlformats.org/officeDocument/2006/relationships/image" Target="../media/image27.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7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12.png"/><Relationship Id="rId4" Type="http://schemas.openxmlformats.org/officeDocument/2006/relationships/diagramData" Target="../diagrams/data6.xml"/><Relationship Id="rId9"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7.xml"/><Relationship Id="rId6" Type="http://schemas.openxmlformats.org/officeDocument/2006/relationships/image" Target="../media/image14.pn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chart" Target="../charts/chart1.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2.png"/><Relationship Id="rId4" Type="http://schemas.openxmlformats.org/officeDocument/2006/relationships/diagramData" Target="../diagrams/data1.xml"/><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2.xml"/><Relationship Id="rId6" Type="http://schemas.openxmlformats.org/officeDocument/2006/relationships/diagramQuickStyle" Target="../diagrams/quickStyle2.xml"/><Relationship Id="rId11" Type="http://schemas.openxmlformats.org/officeDocument/2006/relationships/image" Target="../media/image22.jpeg"/><Relationship Id="rId5" Type="http://schemas.openxmlformats.org/officeDocument/2006/relationships/diagramLayout" Target="../diagrams/layout2.xml"/><Relationship Id="rId10" Type="http://schemas.openxmlformats.org/officeDocument/2006/relationships/image" Target="../media/image21.png"/><Relationship Id="rId4" Type="http://schemas.openxmlformats.org/officeDocument/2006/relationships/diagramData" Target="../diagrams/data2.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7.xml"/><Relationship Id="rId5" Type="http://schemas.openxmlformats.org/officeDocument/2006/relationships/image" Target="../media/image12.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13" Type="http://schemas.microsoft.com/office/2007/relationships/hdphoto" Target="../media/hdphoto1.wdp"/><Relationship Id="rId3" Type="http://schemas.openxmlformats.org/officeDocument/2006/relationships/image" Target="../media/image24.jpg"/><Relationship Id="rId7" Type="http://schemas.openxmlformats.org/officeDocument/2006/relationships/diagramQuickStyle" Target="../diagrams/quickStyle4.xml"/><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7.xml"/><Relationship Id="rId6" Type="http://schemas.openxmlformats.org/officeDocument/2006/relationships/diagramLayout" Target="../diagrams/layout4.xml"/><Relationship Id="rId11" Type="http://schemas.openxmlformats.org/officeDocument/2006/relationships/image" Target="../media/image26.jpg"/><Relationship Id="rId5" Type="http://schemas.openxmlformats.org/officeDocument/2006/relationships/diagramData" Target="../diagrams/data4.xml"/><Relationship Id="rId10" Type="http://schemas.openxmlformats.org/officeDocument/2006/relationships/image" Target="../media/image25.jpeg"/><Relationship Id="rId4" Type="http://schemas.openxmlformats.org/officeDocument/2006/relationships/image" Target="../media/image9.png"/><Relationship Id="rId9" Type="http://schemas.microsoft.com/office/2007/relationships/diagramDrawing" Target="../diagrams/drawing4.xm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l="10794" t="2873" r="10902" b="80556"/>
          <a:stretch>
            <a:fillRect/>
          </a:stretch>
        </p:blipFill>
        <p:spPr bwMode="auto">
          <a:xfrm>
            <a:off x="-36512" y="0"/>
            <a:ext cx="9180512"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l="11299" t="80238" r="10854" b="2477"/>
          <a:stretch>
            <a:fillRect/>
          </a:stretch>
        </p:blipFill>
        <p:spPr bwMode="auto">
          <a:xfrm>
            <a:off x="0" y="5589588"/>
            <a:ext cx="9144000"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Text Box 6"/>
          <p:cNvSpPr txBox="1">
            <a:spLocks noChangeArrowheads="1"/>
          </p:cNvSpPr>
          <p:nvPr/>
        </p:nvSpPr>
        <p:spPr bwMode="auto">
          <a:xfrm>
            <a:off x="1203231" y="2181137"/>
            <a:ext cx="596105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pPr>
            <a:r>
              <a:rPr lang="ru-RU" sz="3000" b="1" dirty="0" smtClean="0">
                <a:solidFill>
                  <a:srgbClr val="1F497D"/>
                </a:solidFill>
                <a:latin typeface="Calibri"/>
              </a:rPr>
              <a:t>     </a:t>
            </a:r>
            <a:r>
              <a:rPr lang="ru-RU" sz="2400" b="1" dirty="0" smtClean="0">
                <a:solidFill>
                  <a:srgbClr val="1F497D"/>
                </a:solidFill>
                <a:latin typeface="Calibri"/>
              </a:rPr>
              <a:t>оценка регулирующего воздействия проектов нормативных правовых актов,  входящих в систему технического регулирования ЕАЭС</a:t>
            </a:r>
            <a:endParaRPr lang="ru-RU" sz="2400" dirty="0">
              <a:solidFill>
                <a:srgbClr val="1F497D"/>
              </a:solidFill>
              <a:latin typeface="Calibri"/>
            </a:endParaRPr>
          </a:p>
        </p:txBody>
      </p:sp>
      <p:pic>
        <p:nvPicPr>
          <p:cNvPr id="1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l="40942" t="43936" r="47809" b="38080"/>
          <a:stretch>
            <a:fillRect/>
          </a:stretch>
        </p:blipFill>
        <p:spPr bwMode="auto">
          <a:xfrm>
            <a:off x="1331640" y="2348880"/>
            <a:ext cx="307416" cy="30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228184" y="6023685"/>
            <a:ext cx="2671501" cy="369332"/>
          </a:xfrm>
          <a:prstGeom prst="rect">
            <a:avLst/>
          </a:prstGeom>
        </p:spPr>
        <p:txBody>
          <a:bodyPr wrap="none">
            <a:spAutoFit/>
          </a:bodyPr>
          <a:lstStyle/>
          <a:p>
            <a:pPr fontAlgn="auto">
              <a:spcBef>
                <a:spcPts val="0"/>
              </a:spcBef>
              <a:spcAft>
                <a:spcPts val="0"/>
              </a:spcAft>
            </a:pPr>
            <a:r>
              <a:rPr lang="ru-RU" altLang="ru-RU" b="1" dirty="0" smtClean="0">
                <a:solidFill>
                  <a:prstClr val="white"/>
                </a:solidFill>
                <a:latin typeface="Arial" panose="020B0604020202020204" pitchFamily="34" charset="0"/>
                <a:cs typeface="Arial" panose="020B0604020202020204" pitchFamily="34" charset="0"/>
              </a:rPr>
              <a:t>18 февраля 2016 года</a:t>
            </a:r>
            <a:endParaRPr lang="ru-RU" dirty="0">
              <a:solidFill>
                <a:prstClr val="white"/>
              </a:solidFill>
              <a:latin typeface="Calibri"/>
            </a:endParaRPr>
          </a:p>
        </p:txBody>
      </p:sp>
      <p:grpSp>
        <p:nvGrpSpPr>
          <p:cNvPr id="3" name="Группа 2"/>
          <p:cNvGrpSpPr/>
          <p:nvPr/>
        </p:nvGrpSpPr>
        <p:grpSpPr>
          <a:xfrm>
            <a:off x="6012160" y="4613066"/>
            <a:ext cx="2550853" cy="400110"/>
            <a:chOff x="4233866" y="3995643"/>
            <a:chExt cx="2550853" cy="400110"/>
          </a:xfrm>
        </p:grpSpPr>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l="19405" r="18948"/>
            <a:stretch>
              <a:fillRect/>
            </a:stretch>
          </p:blipFill>
          <p:spPr bwMode="auto">
            <a:xfrm>
              <a:off x="4233866" y="4074830"/>
              <a:ext cx="238009" cy="24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4" name="Прямоугольник 3"/>
            <p:cNvSpPr/>
            <p:nvPr/>
          </p:nvSpPr>
          <p:spPr>
            <a:xfrm>
              <a:off x="4427984" y="3995643"/>
              <a:ext cx="2356735" cy="400110"/>
            </a:xfrm>
            <a:prstGeom prst="rect">
              <a:avLst/>
            </a:prstGeom>
          </p:spPr>
          <p:txBody>
            <a:bodyPr wrap="none">
              <a:spAutoFit/>
            </a:bodyPr>
            <a:lstStyle/>
            <a:p>
              <a:pPr fontAlgn="auto">
                <a:spcBef>
                  <a:spcPts val="0"/>
                </a:spcBef>
                <a:spcAft>
                  <a:spcPts val="0"/>
                </a:spcAft>
              </a:pPr>
              <a:r>
                <a:rPr lang="ru-RU"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Вадим Живулин</a:t>
              </a:r>
              <a:endParaRPr lang="ru-RU"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2959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SalnikovIV\Desktop\Плаш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468"/>
            <a:ext cx="7164388" cy="981075"/>
          </a:xfrm>
          <a:prstGeom prst="rect">
            <a:avLst/>
          </a:prstGeom>
          <a:noFill/>
          <a:extLst>
            <a:ext uri="{909E8E84-426E-40DD-AFC4-6F175D3DCCD1}">
              <a14:hiddenFill xmlns:a14="http://schemas.microsoft.com/office/drawing/2010/main">
                <a:solidFill>
                  <a:srgbClr val="FFFFFF"/>
                </a:solidFill>
              </a14:hiddenFill>
            </a:ext>
          </a:extLst>
        </p:spPr>
      </p:pic>
      <p:sp>
        <p:nvSpPr>
          <p:cNvPr id="100353" name="Rectangle 2"/>
          <p:cNvSpPr txBox="1">
            <a:spLocks noChangeArrowheads="1"/>
          </p:cNvSpPr>
          <p:nvPr/>
        </p:nvSpPr>
        <p:spPr bwMode="gray">
          <a:xfrm>
            <a:off x="7394575" y="346075"/>
            <a:ext cx="1285875" cy="357188"/>
          </a:xfrm>
          <a:prstGeom prst="rect">
            <a:avLst/>
          </a:prstGeom>
          <a:noFill/>
          <a:ln w="9525">
            <a:noFill/>
            <a:miter lim="800000"/>
            <a:headEnd/>
            <a:tailEnd/>
          </a:ln>
        </p:spPr>
        <p:txBody>
          <a:bodyPr anchor="ctr"/>
          <a:lstStyle/>
          <a:p>
            <a:pPr algn="ctr"/>
            <a:endParaRPr lang="ru-RU" sz="2000" b="1">
              <a:solidFill>
                <a:srgbClr val="000000"/>
              </a:solidFill>
            </a:endParaRPr>
          </a:p>
        </p:txBody>
      </p:sp>
      <p:sp>
        <p:nvSpPr>
          <p:cNvPr id="100355" name="Номер слайда 3"/>
          <p:cNvSpPr>
            <a:spLocks noGrp="1"/>
          </p:cNvSpPr>
          <p:nvPr>
            <p:ph type="sldNum" sz="quarter" idx="12"/>
          </p:nvPr>
        </p:nvSpPr>
        <p:spPr bwMode="auto">
          <a:xfrm>
            <a:off x="6804025" y="6356350"/>
            <a:ext cx="2133600" cy="365125"/>
          </a:xfrm>
          <a:noFill/>
          <a:ln>
            <a:miter lim="800000"/>
            <a:headEnd/>
            <a:tailEnd/>
          </a:ln>
        </p:spPr>
        <p:txBody>
          <a:bodyPr wrap="square" numCol="1" anchorCtr="0" compatLnSpc="1">
            <a:prstTxWarp prst="textNoShape">
              <a:avLst/>
            </a:prstTxWarp>
          </a:bodyPr>
          <a:lstStyle/>
          <a:p>
            <a:fld id="{29C86F71-BF2D-45C8-897F-892D3D944A28}" type="slidenum">
              <a:rPr lang="ru-RU" sz="2000" b="1" smtClean="0">
                <a:solidFill>
                  <a:srgbClr val="C00000"/>
                </a:solidFill>
                <a:latin typeface="Impact" pitchFamily="34" charset="0"/>
                <a:cs typeface="Arial" charset="0"/>
              </a:rPr>
              <a:pPr/>
              <a:t>10</a:t>
            </a:fld>
            <a:endParaRPr lang="ru-RU" sz="2000" b="1" smtClean="0">
              <a:solidFill>
                <a:srgbClr val="C00000"/>
              </a:solidFill>
              <a:latin typeface="Impact" pitchFamily="34" charset="0"/>
              <a:cs typeface="Arial" charset="0"/>
            </a:endParaRPr>
          </a:p>
        </p:txBody>
      </p:sp>
      <p:sp>
        <p:nvSpPr>
          <p:cNvPr id="100357" name="Text Box 12"/>
          <p:cNvSpPr txBox="1">
            <a:spLocks noChangeArrowheads="1"/>
          </p:cNvSpPr>
          <p:nvPr/>
        </p:nvSpPr>
        <p:spPr bwMode="auto">
          <a:xfrm>
            <a:off x="119394" y="405496"/>
            <a:ext cx="7201345" cy="646331"/>
          </a:xfrm>
          <a:prstGeom prst="rect">
            <a:avLst/>
          </a:prstGeom>
          <a:noFill/>
          <a:ln w="9525">
            <a:noFill/>
            <a:miter lim="800000"/>
            <a:headEnd/>
            <a:tailEnd/>
          </a:ln>
        </p:spPr>
        <p:txBody>
          <a:bodyPr wrap="square">
            <a:spAutoFit/>
          </a:bodyPr>
          <a:lstStyle/>
          <a:p>
            <a:r>
              <a:rPr lang="ru-RU" b="1" dirty="0">
                <a:solidFill>
                  <a:schemeClr val="bg1"/>
                </a:solidFill>
              </a:rPr>
              <a:t>Пересмотр позиции Российской стороны по ТР ТС </a:t>
            </a:r>
            <a:br>
              <a:rPr lang="ru-RU" b="1" dirty="0">
                <a:solidFill>
                  <a:schemeClr val="bg1"/>
                </a:solidFill>
              </a:rPr>
            </a:br>
            <a:r>
              <a:rPr lang="ru-RU" b="1" dirty="0">
                <a:solidFill>
                  <a:schemeClr val="bg1"/>
                </a:solidFill>
              </a:rPr>
              <a:t>«О безопасности алкогольной продукции»</a:t>
            </a:r>
            <a:endParaRPr lang="ru-RU" b="1" dirty="0">
              <a:solidFill>
                <a:schemeClr val="bg1"/>
              </a:solidFill>
              <a:latin typeface="Calibri" pitchFamily="34" charset="0"/>
            </a:endParaRPr>
          </a:p>
        </p:txBody>
      </p:sp>
      <p:graphicFrame>
        <p:nvGraphicFramePr>
          <p:cNvPr id="2" name="Схема 1"/>
          <p:cNvGraphicFramePr/>
          <p:nvPr>
            <p:extLst>
              <p:ext uri="{D42A27DB-BD31-4B8C-83A1-F6EECF244321}">
                <p14:modId xmlns:p14="http://schemas.microsoft.com/office/powerpoint/2010/main" val="2498725077"/>
              </p:ext>
            </p:extLst>
          </p:nvPr>
        </p:nvGraphicFramePr>
        <p:xfrm>
          <a:off x="1082701" y="2720156"/>
          <a:ext cx="7597749" cy="4928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264618" y="4457085"/>
            <a:ext cx="1800200" cy="369332"/>
          </a:xfrm>
          <a:prstGeom prst="rect">
            <a:avLst/>
          </a:prstGeom>
          <a:noFill/>
        </p:spPr>
        <p:txBody>
          <a:bodyPr wrap="square" rtlCol="0">
            <a:spAutoFit/>
          </a:bodyPr>
          <a:lstStyle/>
          <a:p>
            <a:r>
              <a:rPr lang="ru-RU" b="1" dirty="0" smtClean="0">
                <a:solidFill>
                  <a:srgbClr val="C00000"/>
                </a:solidFill>
              </a:rPr>
              <a:t>Ожидания</a:t>
            </a:r>
            <a:endParaRPr lang="ru-RU" dirty="0"/>
          </a:p>
        </p:txBody>
      </p:sp>
      <p:sp>
        <p:nvSpPr>
          <p:cNvPr id="12" name="TextBox 11"/>
          <p:cNvSpPr txBox="1"/>
          <p:nvPr/>
        </p:nvSpPr>
        <p:spPr>
          <a:xfrm>
            <a:off x="6588224" y="2930455"/>
            <a:ext cx="1800200" cy="369332"/>
          </a:xfrm>
          <a:prstGeom prst="rect">
            <a:avLst/>
          </a:prstGeom>
          <a:noFill/>
        </p:spPr>
        <p:txBody>
          <a:bodyPr wrap="square" rtlCol="0">
            <a:spAutoFit/>
          </a:bodyPr>
          <a:lstStyle/>
          <a:p>
            <a:r>
              <a:rPr lang="ru-RU" b="1" dirty="0" smtClean="0">
                <a:solidFill>
                  <a:srgbClr val="C00000"/>
                </a:solidFill>
              </a:rPr>
              <a:t>Реальность</a:t>
            </a:r>
            <a:endParaRPr lang="ru-RU" dirty="0"/>
          </a:p>
        </p:txBody>
      </p:sp>
      <p:sp>
        <p:nvSpPr>
          <p:cNvPr id="13" name="TextBox 12"/>
          <p:cNvSpPr txBox="1"/>
          <p:nvPr/>
        </p:nvSpPr>
        <p:spPr>
          <a:xfrm>
            <a:off x="3842763" y="3501008"/>
            <a:ext cx="1800200" cy="369332"/>
          </a:xfrm>
          <a:prstGeom prst="rect">
            <a:avLst/>
          </a:prstGeom>
          <a:noFill/>
        </p:spPr>
        <p:txBody>
          <a:bodyPr wrap="square" rtlCol="0">
            <a:spAutoFit/>
          </a:bodyPr>
          <a:lstStyle/>
          <a:p>
            <a:r>
              <a:rPr lang="ru-RU" dirty="0" smtClean="0"/>
              <a:t>Ход событий</a:t>
            </a:r>
            <a:endParaRPr lang="ru-RU" dirty="0"/>
          </a:p>
        </p:txBody>
      </p:sp>
      <p:pic>
        <p:nvPicPr>
          <p:cNvPr id="22" name="Picture 6"/>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artisticGlowEdges/>
                    </a14:imgEffect>
                  </a14:imgLayer>
                </a14:imgProps>
              </a:ext>
            </a:extLst>
          </a:blip>
          <a:srcRect l="10426" t="2159" r="24405" b="84412"/>
          <a:stretch>
            <a:fillRect/>
          </a:stretch>
        </p:blipFill>
        <p:spPr bwMode="auto">
          <a:xfrm>
            <a:off x="13981" y="1462789"/>
            <a:ext cx="3203849" cy="784370"/>
          </a:xfrm>
          <a:prstGeom prst="rect">
            <a:avLst/>
          </a:prstGeom>
          <a:noFill/>
          <a:ln w="9525">
            <a:noFill/>
            <a:miter lim="800000"/>
            <a:headEnd/>
            <a:tailEnd/>
          </a:ln>
        </p:spPr>
      </p:pic>
      <p:sp>
        <p:nvSpPr>
          <p:cNvPr id="15" name="TextBox 14"/>
          <p:cNvSpPr txBox="1"/>
          <p:nvPr/>
        </p:nvSpPr>
        <p:spPr>
          <a:xfrm>
            <a:off x="323528" y="1562586"/>
            <a:ext cx="3042216" cy="584775"/>
          </a:xfrm>
          <a:prstGeom prst="rect">
            <a:avLst/>
          </a:prstGeom>
          <a:noFill/>
        </p:spPr>
        <p:txBody>
          <a:bodyPr wrap="square" rtlCol="0">
            <a:spAutoFit/>
          </a:bodyPr>
          <a:lstStyle/>
          <a:p>
            <a:r>
              <a:rPr lang="ru-RU" sz="1600" b="1" dirty="0" smtClean="0">
                <a:solidFill>
                  <a:schemeClr val="bg1"/>
                </a:solidFill>
              </a:rPr>
              <a:t>Отсутствуют  единые требования к алкоголю </a:t>
            </a:r>
            <a:endParaRPr lang="ru-RU" sz="1600" b="1" dirty="0">
              <a:solidFill>
                <a:schemeClr val="bg1"/>
              </a:solidFill>
            </a:endParaRPr>
          </a:p>
        </p:txBody>
      </p:sp>
      <p:pic>
        <p:nvPicPr>
          <p:cNvPr id="5" name="Рисунок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9592" y="3216895"/>
            <a:ext cx="2016224" cy="1209734"/>
          </a:xfrm>
          <a:prstGeom prst="rect">
            <a:avLst/>
          </a:prstGeom>
        </p:spPr>
      </p:pic>
      <p:pic>
        <p:nvPicPr>
          <p:cNvPr id="7" name="Рисунок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37467" y="1676541"/>
            <a:ext cx="1830858" cy="1141235"/>
          </a:xfrm>
          <a:prstGeom prst="rect">
            <a:avLst/>
          </a:prstGeom>
        </p:spPr>
      </p:pic>
      <p:pic>
        <p:nvPicPr>
          <p:cNvPr id="10" name="Рисунок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07904" y="2147361"/>
            <a:ext cx="1782320" cy="1336740"/>
          </a:xfrm>
          <a:prstGeom prst="rect">
            <a:avLst/>
          </a:prstGeom>
        </p:spPr>
      </p:pic>
      <p:pic>
        <p:nvPicPr>
          <p:cNvPr id="18" name="Picture 8"/>
          <p:cNvPicPr>
            <a:picLocks noChangeAspect="1" noChangeArrowheads="1"/>
          </p:cNvPicPr>
          <p:nvPr/>
        </p:nvPicPr>
        <p:blipFill>
          <a:blip r:embed="rId14">
            <a:extLst>
              <a:ext uri="{28A0092B-C50C-407E-A947-70E740481C1C}">
                <a14:useLocalDpi xmlns:a14="http://schemas.microsoft.com/office/drawing/2010/main" val="0"/>
              </a:ext>
            </a:extLst>
          </a:blip>
          <a:srcRect l="76944" t="5762" r="9097" b="87746"/>
          <a:stretch>
            <a:fillRect/>
          </a:stretch>
        </p:blipFill>
        <p:spPr bwMode="auto">
          <a:xfrm>
            <a:off x="7308850" y="541338"/>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041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SalnikovIV\Desktop\Плаш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468"/>
            <a:ext cx="7164388" cy="981075"/>
          </a:xfrm>
          <a:prstGeom prst="rect">
            <a:avLst/>
          </a:prstGeom>
          <a:noFill/>
          <a:extLst>
            <a:ext uri="{909E8E84-426E-40DD-AFC4-6F175D3DCCD1}">
              <a14:hiddenFill xmlns:a14="http://schemas.microsoft.com/office/drawing/2010/main">
                <a:solidFill>
                  <a:srgbClr val="FFFFFF"/>
                </a:solidFill>
              </a14:hiddenFill>
            </a:ext>
          </a:extLst>
        </p:spPr>
      </p:pic>
      <p:sp>
        <p:nvSpPr>
          <p:cNvPr id="104451" name="Номер слайда 3"/>
          <p:cNvSpPr>
            <a:spLocks noGrp="1"/>
          </p:cNvSpPr>
          <p:nvPr>
            <p:ph type="sldNum" sz="quarter" idx="12"/>
          </p:nvPr>
        </p:nvSpPr>
        <p:spPr bwMode="auto">
          <a:xfrm>
            <a:off x="6804025" y="6356350"/>
            <a:ext cx="2133600" cy="365125"/>
          </a:xfrm>
          <a:noFill/>
          <a:ln>
            <a:miter lim="800000"/>
            <a:headEnd/>
            <a:tailEnd/>
          </a:ln>
        </p:spPr>
        <p:txBody>
          <a:bodyPr wrap="square" numCol="1" anchorCtr="0" compatLnSpc="1">
            <a:prstTxWarp prst="textNoShape">
              <a:avLst/>
            </a:prstTxWarp>
          </a:bodyPr>
          <a:lstStyle/>
          <a:p>
            <a:fld id="{888FD47E-FC18-4E7A-B3CA-4E4277E48DC8}" type="slidenum">
              <a:rPr lang="ru-RU" sz="2000" b="1" smtClean="0">
                <a:solidFill>
                  <a:srgbClr val="C00000"/>
                </a:solidFill>
                <a:latin typeface="Impact" pitchFamily="34" charset="0"/>
                <a:cs typeface="Arial" charset="0"/>
              </a:rPr>
              <a:pPr/>
              <a:t>11</a:t>
            </a:fld>
            <a:endParaRPr lang="ru-RU" sz="2000" b="1" dirty="0" smtClean="0">
              <a:solidFill>
                <a:srgbClr val="C00000"/>
              </a:solidFill>
              <a:latin typeface="Impact" pitchFamily="34" charset="0"/>
              <a:cs typeface="Arial" charset="0"/>
            </a:endParaRPr>
          </a:p>
        </p:txBody>
      </p:sp>
      <p:sp>
        <p:nvSpPr>
          <p:cNvPr id="104454" name="TextBox 2"/>
          <p:cNvSpPr txBox="1">
            <a:spLocks noChangeArrowheads="1"/>
          </p:cNvSpPr>
          <p:nvPr/>
        </p:nvSpPr>
        <p:spPr bwMode="auto">
          <a:xfrm>
            <a:off x="107504" y="535255"/>
            <a:ext cx="6912768" cy="677108"/>
          </a:xfrm>
          <a:prstGeom prst="rect">
            <a:avLst/>
          </a:prstGeom>
          <a:noFill/>
          <a:ln w="9525">
            <a:noFill/>
            <a:miter lim="800000"/>
            <a:headEnd/>
            <a:tailEnd/>
          </a:ln>
        </p:spPr>
        <p:txBody>
          <a:bodyPr wrap="square">
            <a:spAutoFit/>
          </a:bodyPr>
          <a:lstStyle/>
          <a:p>
            <a:r>
              <a:rPr lang="ru-RU" sz="2000" b="1" dirty="0">
                <a:solidFill>
                  <a:schemeClr val="bg1"/>
                </a:solidFill>
              </a:rPr>
              <a:t>Толкование и разъяснение </a:t>
            </a:r>
            <a:r>
              <a:rPr lang="ru-RU" sz="2000" b="1" dirty="0" err="1">
                <a:solidFill>
                  <a:schemeClr val="bg1"/>
                </a:solidFill>
              </a:rPr>
              <a:t>правоприменения</a:t>
            </a:r>
            <a:r>
              <a:rPr lang="ru-RU" sz="2000" b="1" dirty="0">
                <a:solidFill>
                  <a:schemeClr val="bg1"/>
                </a:solidFill>
              </a:rPr>
              <a:t> ТР ТС</a:t>
            </a:r>
          </a:p>
          <a:p>
            <a:endParaRPr lang="ru-RU" b="1" dirty="0">
              <a:latin typeface="Calibri" pitchFamily="34" charset="0"/>
            </a:endParaRPr>
          </a:p>
        </p:txBody>
      </p:sp>
      <p:graphicFrame>
        <p:nvGraphicFramePr>
          <p:cNvPr id="2" name="Схема 1"/>
          <p:cNvGraphicFramePr/>
          <p:nvPr>
            <p:extLst>
              <p:ext uri="{D42A27DB-BD31-4B8C-83A1-F6EECF244321}">
                <p14:modId xmlns:p14="http://schemas.microsoft.com/office/powerpoint/2010/main" val="1204298442"/>
              </p:ext>
            </p:extLst>
          </p:nvPr>
        </p:nvGraphicFramePr>
        <p:xfrm>
          <a:off x="755576" y="1412776"/>
          <a:ext cx="7488832" cy="5200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707904" y="2708920"/>
            <a:ext cx="1512168" cy="369332"/>
          </a:xfrm>
          <a:prstGeom prst="rect">
            <a:avLst/>
          </a:prstGeom>
          <a:noFill/>
        </p:spPr>
        <p:txBody>
          <a:bodyPr wrap="square" rtlCol="0">
            <a:spAutoFit/>
          </a:bodyPr>
          <a:lstStyle/>
          <a:p>
            <a:pPr algn="ctr"/>
            <a:r>
              <a:rPr lang="ru-RU" b="1" dirty="0" smtClean="0">
                <a:solidFill>
                  <a:srgbClr val="C00000"/>
                </a:solidFill>
              </a:rPr>
              <a:t>КОГО</a:t>
            </a:r>
            <a:endParaRPr lang="ru-RU" b="1" dirty="0">
              <a:solidFill>
                <a:srgbClr val="C00000"/>
              </a:solidFill>
            </a:endParaRPr>
          </a:p>
        </p:txBody>
      </p:sp>
      <p:sp>
        <p:nvSpPr>
          <p:cNvPr id="5" name="TextBox 4"/>
          <p:cNvSpPr txBox="1"/>
          <p:nvPr/>
        </p:nvSpPr>
        <p:spPr>
          <a:xfrm>
            <a:off x="3658299" y="4798825"/>
            <a:ext cx="1637878" cy="369332"/>
          </a:xfrm>
          <a:prstGeom prst="rect">
            <a:avLst/>
          </a:prstGeom>
          <a:noFill/>
        </p:spPr>
        <p:txBody>
          <a:bodyPr wrap="square" rtlCol="0">
            <a:spAutoFit/>
          </a:bodyPr>
          <a:lstStyle/>
          <a:p>
            <a:pPr algn="ctr"/>
            <a:r>
              <a:rPr lang="ru-RU" b="1" dirty="0" smtClean="0">
                <a:solidFill>
                  <a:srgbClr val="C00000"/>
                </a:solidFill>
              </a:rPr>
              <a:t>СЛУШАТЬ?</a:t>
            </a:r>
            <a:endParaRPr lang="ru-RU" b="1" dirty="0">
              <a:solidFill>
                <a:srgbClr val="C00000"/>
              </a:solidFill>
            </a:endParaRPr>
          </a:p>
        </p:txBody>
      </p:sp>
      <p:pic>
        <p:nvPicPr>
          <p:cNvPr id="3" name="Рисунок 2"/>
          <p:cNvPicPr>
            <a:picLocks noChangeAspect="1"/>
          </p:cNvPicPr>
          <p:nvPr/>
        </p:nvPicPr>
        <p:blipFill rotWithShape="1">
          <a:blip r:embed="rId9">
            <a:extLst>
              <a:ext uri="{28A0092B-C50C-407E-A947-70E740481C1C}">
                <a14:useLocalDpi xmlns:a14="http://schemas.microsoft.com/office/drawing/2010/main" val="0"/>
              </a:ext>
            </a:extLst>
          </a:blip>
          <a:srcRect l="42154" t="19078" r="40154" b="55114"/>
          <a:stretch/>
        </p:blipFill>
        <p:spPr>
          <a:xfrm>
            <a:off x="3734405" y="3044861"/>
            <a:ext cx="1485667" cy="1625413"/>
          </a:xfrm>
          <a:prstGeom prst="rect">
            <a:avLst/>
          </a:prstGeom>
        </p:spPr>
      </p:pic>
      <p:pic>
        <p:nvPicPr>
          <p:cNvPr id="11" name="Picture 8"/>
          <p:cNvPicPr>
            <a:picLocks noChangeAspect="1" noChangeArrowheads="1"/>
          </p:cNvPicPr>
          <p:nvPr/>
        </p:nvPicPr>
        <p:blipFill>
          <a:blip r:embed="rId10">
            <a:extLst>
              <a:ext uri="{28A0092B-C50C-407E-A947-70E740481C1C}">
                <a14:useLocalDpi xmlns:a14="http://schemas.microsoft.com/office/drawing/2010/main" val="0"/>
              </a:ext>
            </a:extLst>
          </a:blip>
          <a:srcRect l="76944" t="5762" r="9097" b="87746"/>
          <a:stretch>
            <a:fillRect/>
          </a:stretch>
        </p:blipFill>
        <p:spPr bwMode="auto">
          <a:xfrm>
            <a:off x="7308850" y="541338"/>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632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589935" y="6309320"/>
            <a:ext cx="5718915"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Заинтересованное лицо обращается в ФОИВ</a:t>
            </a:r>
            <a:endParaRPr lang="ru-RU" dirty="0">
              <a:solidFill>
                <a:schemeClr val="tx1"/>
              </a:solidFill>
            </a:endParaRPr>
          </a:p>
        </p:txBody>
      </p:sp>
      <p:pic>
        <p:nvPicPr>
          <p:cNvPr id="19" name="Picture 6"/>
          <p:cNvPicPr>
            <a:picLocks noChangeAspect="1" noChangeArrowheads="1"/>
          </p:cNvPicPr>
          <p:nvPr/>
        </p:nvPicPr>
        <p:blipFill>
          <a:blip r:embed="rId3"/>
          <a:srcRect l="10426" t="2159" r="24405" b="84412"/>
          <a:stretch>
            <a:fillRect/>
          </a:stretch>
        </p:blipFill>
        <p:spPr bwMode="auto">
          <a:xfrm>
            <a:off x="0" y="260350"/>
            <a:ext cx="7164388" cy="936625"/>
          </a:xfrm>
          <a:prstGeom prst="rect">
            <a:avLst/>
          </a:prstGeom>
          <a:noFill/>
          <a:ln w="9525">
            <a:noFill/>
            <a:miter lim="800000"/>
            <a:headEnd/>
            <a:tailEnd/>
          </a:ln>
        </p:spPr>
      </p:pic>
      <p:pic>
        <p:nvPicPr>
          <p:cNvPr id="20" name="Picture 8"/>
          <p:cNvPicPr>
            <a:picLocks noChangeAspect="1" noChangeArrowheads="1"/>
          </p:cNvPicPr>
          <p:nvPr/>
        </p:nvPicPr>
        <p:blipFill>
          <a:blip r:embed="rId3"/>
          <a:srcRect l="76944" t="5762" r="9097" b="87746"/>
          <a:stretch>
            <a:fillRect/>
          </a:stretch>
        </p:blipFill>
        <p:spPr bwMode="auto">
          <a:xfrm>
            <a:off x="7308850" y="541338"/>
            <a:ext cx="1512888" cy="439737"/>
          </a:xfrm>
          <a:prstGeom prst="rect">
            <a:avLst/>
          </a:prstGeom>
          <a:noFill/>
          <a:ln w="9525">
            <a:noFill/>
            <a:miter lim="800000"/>
            <a:headEnd/>
            <a:tailEnd/>
          </a:ln>
        </p:spPr>
      </p:pic>
      <p:sp>
        <p:nvSpPr>
          <p:cNvPr id="28691" name="Прямоугольник 28690"/>
          <p:cNvSpPr/>
          <p:nvPr/>
        </p:nvSpPr>
        <p:spPr>
          <a:xfrm>
            <a:off x="8722751" y="6381328"/>
            <a:ext cx="309700" cy="369332"/>
          </a:xfrm>
          <a:prstGeom prst="rect">
            <a:avLst/>
          </a:prstGeom>
        </p:spPr>
        <p:txBody>
          <a:bodyPr wrap="none">
            <a:spAutoFit/>
          </a:bodyPr>
          <a:lstStyle/>
          <a:p>
            <a:fld id="{888FD47E-FC18-4E7A-B3CA-4E4277E48DC8}" type="slidenum">
              <a:rPr lang="ru-RU" b="1">
                <a:solidFill>
                  <a:srgbClr val="C00000"/>
                </a:solidFill>
                <a:latin typeface="Impact" pitchFamily="34" charset="0"/>
              </a:rPr>
              <a:pPr/>
              <a:t>12</a:t>
            </a:fld>
            <a:endParaRPr lang="ru-RU" b="1" dirty="0">
              <a:solidFill>
                <a:srgbClr val="C00000"/>
              </a:solidFill>
              <a:latin typeface="Impact" pitchFamily="34" charset="0"/>
            </a:endParaRPr>
          </a:p>
        </p:txBody>
      </p:sp>
      <p:sp>
        <p:nvSpPr>
          <p:cNvPr id="7" name="Rectangle 8"/>
          <p:cNvSpPr>
            <a:spLocks/>
          </p:cNvSpPr>
          <p:nvPr/>
        </p:nvSpPr>
        <p:spPr bwMode="auto">
          <a:xfrm>
            <a:off x="1229393" y="3561041"/>
            <a:ext cx="6624735" cy="858863"/>
          </a:xfrm>
          <a:prstGeom prst="rect">
            <a:avLst/>
          </a:prstGeom>
          <a:solidFill>
            <a:srgbClr val="B6BDF4"/>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a:lnSpc>
                <a:spcPct val="90000"/>
              </a:lnSpc>
              <a:defRPr sz="4400">
                <a:solidFill>
                  <a:schemeClr val="tx1"/>
                </a:solidFill>
                <a:latin typeface="Calibri Light"/>
              </a:defRPr>
            </a:lvl1pPr>
            <a:lvl2pPr algn="l">
              <a:lnSpc>
                <a:spcPct val="90000"/>
              </a:lnSpc>
              <a:defRPr sz="4400">
                <a:solidFill>
                  <a:schemeClr val="tx1"/>
                </a:solidFill>
                <a:latin typeface="Calibri Light"/>
              </a:defRPr>
            </a:lvl2pPr>
            <a:lvl3pPr algn="l">
              <a:lnSpc>
                <a:spcPct val="90000"/>
              </a:lnSpc>
              <a:defRPr sz="4400">
                <a:solidFill>
                  <a:schemeClr val="tx1"/>
                </a:solidFill>
                <a:latin typeface="Calibri Light"/>
              </a:defRPr>
            </a:lvl3pPr>
            <a:lvl4pPr algn="l">
              <a:lnSpc>
                <a:spcPct val="90000"/>
              </a:lnSpc>
              <a:defRPr sz="4400">
                <a:solidFill>
                  <a:schemeClr val="tx1"/>
                </a:solidFill>
                <a:latin typeface="Calibri Light"/>
              </a:defRPr>
            </a:lvl4pPr>
            <a:lvl5pPr algn="l">
              <a:lnSpc>
                <a:spcPct val="90000"/>
              </a:lnSpc>
              <a:defRPr sz="4400">
                <a:solidFill>
                  <a:schemeClr val="tx1"/>
                </a:solidFill>
                <a:latin typeface="Calibri Light"/>
              </a:defRPr>
            </a:lvl5pPr>
            <a:lvl6pPr marL="457200" fontAlgn="base">
              <a:lnSpc>
                <a:spcPct val="90000"/>
              </a:lnSpc>
              <a:spcBef>
                <a:spcPct val="0"/>
              </a:spcBef>
              <a:spcAft>
                <a:spcPct val="0"/>
              </a:spcAft>
              <a:defRPr sz="4400">
                <a:solidFill>
                  <a:schemeClr val="tx1"/>
                </a:solidFill>
                <a:latin typeface="Calibri Light"/>
              </a:defRPr>
            </a:lvl6pPr>
            <a:lvl7pPr marL="914400" fontAlgn="base">
              <a:lnSpc>
                <a:spcPct val="90000"/>
              </a:lnSpc>
              <a:spcBef>
                <a:spcPct val="0"/>
              </a:spcBef>
              <a:spcAft>
                <a:spcPct val="0"/>
              </a:spcAft>
              <a:defRPr sz="4400">
                <a:solidFill>
                  <a:schemeClr val="tx1"/>
                </a:solidFill>
                <a:latin typeface="Calibri Light"/>
              </a:defRPr>
            </a:lvl7pPr>
            <a:lvl8pPr marL="1371600" fontAlgn="base">
              <a:lnSpc>
                <a:spcPct val="90000"/>
              </a:lnSpc>
              <a:spcBef>
                <a:spcPct val="0"/>
              </a:spcBef>
              <a:spcAft>
                <a:spcPct val="0"/>
              </a:spcAft>
              <a:defRPr sz="4400">
                <a:solidFill>
                  <a:schemeClr val="tx1"/>
                </a:solidFill>
                <a:latin typeface="Calibri Light"/>
              </a:defRPr>
            </a:lvl8pPr>
            <a:lvl9pPr marL="1828800" fontAlgn="base">
              <a:lnSpc>
                <a:spcPct val="90000"/>
              </a:lnSpc>
              <a:spcBef>
                <a:spcPct val="0"/>
              </a:spcBef>
              <a:spcAft>
                <a:spcPct val="0"/>
              </a:spcAft>
              <a:defRPr sz="4400">
                <a:solidFill>
                  <a:schemeClr val="tx1"/>
                </a:solidFill>
                <a:latin typeface="Calibri Light"/>
              </a:defRPr>
            </a:lvl9pPr>
          </a:lstStyle>
          <a:p>
            <a:pPr algn="ctr"/>
            <a:r>
              <a:rPr lang="ru-RU" altLang="ru-RU" sz="1600" b="0" dirty="0" smtClean="0">
                <a:effectLst/>
              </a:rPr>
              <a:t>2. Минпромторг России, как орган по </a:t>
            </a:r>
            <a:r>
              <a:rPr lang="ru-RU" altLang="ru-RU" sz="1600" b="0" dirty="0" err="1" smtClean="0">
                <a:effectLst/>
              </a:rPr>
              <a:t>техрегулированию</a:t>
            </a:r>
            <a:r>
              <a:rPr lang="ru-RU" altLang="ru-RU" sz="1600" b="0" dirty="0" smtClean="0">
                <a:effectLst/>
              </a:rPr>
              <a:t> готовит и согласовывает совместно с </a:t>
            </a:r>
            <a:r>
              <a:rPr lang="ru-RU" altLang="ru-RU" sz="1600" b="0" dirty="0" err="1" smtClean="0">
                <a:effectLst/>
              </a:rPr>
              <a:t>ФОИВами</a:t>
            </a:r>
            <a:r>
              <a:rPr lang="ru-RU" altLang="ru-RU" sz="1600" b="0" dirty="0" smtClean="0">
                <a:effectLst/>
              </a:rPr>
              <a:t> проект рекомендации ЕЭК в порядке, установленном постановлением Правительства РФ о порядке взаимодействия ФОИВ с ЕЭК</a:t>
            </a:r>
            <a:endParaRPr lang="ru-RU" altLang="ru-RU" sz="1600" b="0" dirty="0">
              <a:effectLst/>
            </a:endParaRPr>
          </a:p>
        </p:txBody>
      </p:sp>
      <p:sp>
        <p:nvSpPr>
          <p:cNvPr id="9" name="Rectangle 8"/>
          <p:cNvSpPr>
            <a:spLocks/>
          </p:cNvSpPr>
          <p:nvPr/>
        </p:nvSpPr>
        <p:spPr bwMode="auto">
          <a:xfrm>
            <a:off x="1229393" y="4833205"/>
            <a:ext cx="6624735" cy="540011"/>
          </a:xfrm>
          <a:prstGeom prst="rect">
            <a:avLst/>
          </a:prstGeom>
          <a:solidFill>
            <a:schemeClr val="accent2">
              <a:lumMod val="60000"/>
              <a:lumOff val="4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a:lnSpc>
                <a:spcPct val="90000"/>
              </a:lnSpc>
              <a:defRPr sz="4400">
                <a:solidFill>
                  <a:schemeClr val="tx1"/>
                </a:solidFill>
                <a:latin typeface="Calibri Light"/>
              </a:defRPr>
            </a:lvl1pPr>
            <a:lvl2pPr algn="l">
              <a:lnSpc>
                <a:spcPct val="90000"/>
              </a:lnSpc>
              <a:defRPr sz="4400">
                <a:solidFill>
                  <a:schemeClr val="tx1"/>
                </a:solidFill>
                <a:latin typeface="Calibri Light"/>
              </a:defRPr>
            </a:lvl2pPr>
            <a:lvl3pPr algn="l">
              <a:lnSpc>
                <a:spcPct val="90000"/>
              </a:lnSpc>
              <a:defRPr sz="4400">
                <a:solidFill>
                  <a:schemeClr val="tx1"/>
                </a:solidFill>
                <a:latin typeface="Calibri Light"/>
              </a:defRPr>
            </a:lvl3pPr>
            <a:lvl4pPr algn="l">
              <a:lnSpc>
                <a:spcPct val="90000"/>
              </a:lnSpc>
              <a:defRPr sz="4400">
                <a:solidFill>
                  <a:schemeClr val="tx1"/>
                </a:solidFill>
                <a:latin typeface="Calibri Light"/>
              </a:defRPr>
            </a:lvl4pPr>
            <a:lvl5pPr algn="l">
              <a:lnSpc>
                <a:spcPct val="90000"/>
              </a:lnSpc>
              <a:defRPr sz="4400">
                <a:solidFill>
                  <a:schemeClr val="tx1"/>
                </a:solidFill>
                <a:latin typeface="Calibri Light"/>
              </a:defRPr>
            </a:lvl5pPr>
            <a:lvl6pPr marL="457200" fontAlgn="base">
              <a:lnSpc>
                <a:spcPct val="90000"/>
              </a:lnSpc>
              <a:spcBef>
                <a:spcPct val="0"/>
              </a:spcBef>
              <a:spcAft>
                <a:spcPct val="0"/>
              </a:spcAft>
              <a:defRPr sz="4400">
                <a:solidFill>
                  <a:schemeClr val="tx1"/>
                </a:solidFill>
                <a:latin typeface="Calibri Light"/>
              </a:defRPr>
            </a:lvl6pPr>
            <a:lvl7pPr marL="914400" fontAlgn="base">
              <a:lnSpc>
                <a:spcPct val="90000"/>
              </a:lnSpc>
              <a:spcBef>
                <a:spcPct val="0"/>
              </a:spcBef>
              <a:spcAft>
                <a:spcPct val="0"/>
              </a:spcAft>
              <a:defRPr sz="4400">
                <a:solidFill>
                  <a:schemeClr val="tx1"/>
                </a:solidFill>
                <a:latin typeface="Calibri Light"/>
              </a:defRPr>
            </a:lvl7pPr>
            <a:lvl8pPr marL="1371600" fontAlgn="base">
              <a:lnSpc>
                <a:spcPct val="90000"/>
              </a:lnSpc>
              <a:spcBef>
                <a:spcPct val="0"/>
              </a:spcBef>
              <a:spcAft>
                <a:spcPct val="0"/>
              </a:spcAft>
              <a:defRPr sz="4400">
                <a:solidFill>
                  <a:schemeClr val="tx1"/>
                </a:solidFill>
                <a:latin typeface="Calibri Light"/>
              </a:defRPr>
            </a:lvl8pPr>
            <a:lvl9pPr marL="1828800" fontAlgn="base">
              <a:lnSpc>
                <a:spcPct val="90000"/>
              </a:lnSpc>
              <a:spcBef>
                <a:spcPct val="0"/>
              </a:spcBef>
              <a:spcAft>
                <a:spcPct val="0"/>
              </a:spcAft>
              <a:defRPr sz="4400">
                <a:solidFill>
                  <a:schemeClr val="tx1"/>
                </a:solidFill>
                <a:latin typeface="Calibri Light"/>
              </a:defRPr>
            </a:lvl9pPr>
          </a:lstStyle>
          <a:p>
            <a:pPr algn="ctr"/>
            <a:r>
              <a:rPr lang="ru-RU" altLang="ru-RU" sz="1600" dirty="0" smtClean="0"/>
              <a:t>1. ФОИВ направляют копии обращений заинтересованных лиц </a:t>
            </a:r>
            <a:br>
              <a:rPr lang="ru-RU" altLang="ru-RU" sz="1600" dirty="0" smtClean="0"/>
            </a:br>
            <a:r>
              <a:rPr lang="ru-RU" altLang="ru-RU" sz="1600" dirty="0" smtClean="0"/>
              <a:t>и своих ответов в Минпромторг России </a:t>
            </a:r>
            <a:endParaRPr lang="ru-RU" altLang="ru-RU" sz="1600" b="0" dirty="0">
              <a:effectLst/>
            </a:endParaRPr>
          </a:p>
        </p:txBody>
      </p:sp>
      <p:sp>
        <p:nvSpPr>
          <p:cNvPr id="11" name="Rectangle 8"/>
          <p:cNvSpPr>
            <a:spLocks/>
          </p:cNvSpPr>
          <p:nvPr/>
        </p:nvSpPr>
        <p:spPr bwMode="auto">
          <a:xfrm>
            <a:off x="1259633" y="2467318"/>
            <a:ext cx="6624735" cy="720080"/>
          </a:xfrm>
          <a:prstGeom prst="rect">
            <a:avLst/>
          </a:prstGeom>
          <a:solidFill>
            <a:schemeClr val="bg2">
              <a:lumMod val="7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a:lnSpc>
                <a:spcPct val="90000"/>
              </a:lnSpc>
              <a:defRPr sz="4400">
                <a:solidFill>
                  <a:schemeClr val="tx1"/>
                </a:solidFill>
                <a:latin typeface="Calibri Light"/>
              </a:defRPr>
            </a:lvl1pPr>
            <a:lvl2pPr algn="l">
              <a:lnSpc>
                <a:spcPct val="90000"/>
              </a:lnSpc>
              <a:defRPr sz="4400">
                <a:solidFill>
                  <a:schemeClr val="tx1"/>
                </a:solidFill>
                <a:latin typeface="Calibri Light"/>
              </a:defRPr>
            </a:lvl2pPr>
            <a:lvl3pPr algn="l">
              <a:lnSpc>
                <a:spcPct val="90000"/>
              </a:lnSpc>
              <a:defRPr sz="4400">
                <a:solidFill>
                  <a:schemeClr val="tx1"/>
                </a:solidFill>
                <a:latin typeface="Calibri Light"/>
              </a:defRPr>
            </a:lvl3pPr>
            <a:lvl4pPr algn="l">
              <a:lnSpc>
                <a:spcPct val="90000"/>
              </a:lnSpc>
              <a:defRPr sz="4400">
                <a:solidFill>
                  <a:schemeClr val="tx1"/>
                </a:solidFill>
                <a:latin typeface="Calibri Light"/>
              </a:defRPr>
            </a:lvl4pPr>
            <a:lvl5pPr algn="l">
              <a:lnSpc>
                <a:spcPct val="90000"/>
              </a:lnSpc>
              <a:defRPr sz="4400">
                <a:solidFill>
                  <a:schemeClr val="tx1"/>
                </a:solidFill>
                <a:latin typeface="Calibri Light"/>
              </a:defRPr>
            </a:lvl5pPr>
            <a:lvl6pPr marL="457200" fontAlgn="base">
              <a:lnSpc>
                <a:spcPct val="90000"/>
              </a:lnSpc>
              <a:spcBef>
                <a:spcPct val="0"/>
              </a:spcBef>
              <a:spcAft>
                <a:spcPct val="0"/>
              </a:spcAft>
              <a:defRPr sz="4400">
                <a:solidFill>
                  <a:schemeClr val="tx1"/>
                </a:solidFill>
                <a:latin typeface="Calibri Light"/>
              </a:defRPr>
            </a:lvl6pPr>
            <a:lvl7pPr marL="914400" fontAlgn="base">
              <a:lnSpc>
                <a:spcPct val="90000"/>
              </a:lnSpc>
              <a:spcBef>
                <a:spcPct val="0"/>
              </a:spcBef>
              <a:spcAft>
                <a:spcPct val="0"/>
              </a:spcAft>
              <a:defRPr sz="4400">
                <a:solidFill>
                  <a:schemeClr val="tx1"/>
                </a:solidFill>
                <a:latin typeface="Calibri Light"/>
              </a:defRPr>
            </a:lvl7pPr>
            <a:lvl8pPr marL="1371600" fontAlgn="base">
              <a:lnSpc>
                <a:spcPct val="90000"/>
              </a:lnSpc>
              <a:spcBef>
                <a:spcPct val="0"/>
              </a:spcBef>
              <a:spcAft>
                <a:spcPct val="0"/>
              </a:spcAft>
              <a:defRPr sz="4400">
                <a:solidFill>
                  <a:schemeClr val="tx1"/>
                </a:solidFill>
                <a:latin typeface="Calibri Light"/>
              </a:defRPr>
            </a:lvl8pPr>
            <a:lvl9pPr marL="1828800" fontAlgn="base">
              <a:lnSpc>
                <a:spcPct val="90000"/>
              </a:lnSpc>
              <a:spcBef>
                <a:spcPct val="0"/>
              </a:spcBef>
              <a:spcAft>
                <a:spcPct val="0"/>
              </a:spcAft>
              <a:defRPr sz="4400">
                <a:solidFill>
                  <a:schemeClr val="tx1"/>
                </a:solidFill>
                <a:latin typeface="Calibri Light"/>
              </a:defRPr>
            </a:lvl9pPr>
          </a:lstStyle>
          <a:p>
            <a:pPr algn="ctr"/>
            <a:r>
              <a:rPr lang="ru-RU" altLang="ru-RU" sz="1600" b="0" dirty="0" smtClean="0">
                <a:effectLst/>
              </a:rPr>
              <a:t>3. Минпромторг России вносит через Минэкономразвития России проект рекомендации в ЕЭК</a:t>
            </a:r>
            <a:endParaRPr lang="ru-RU" altLang="ru-RU" sz="1600" b="0" dirty="0">
              <a:effectLst/>
            </a:endParaRPr>
          </a:p>
        </p:txBody>
      </p:sp>
      <p:sp>
        <p:nvSpPr>
          <p:cNvPr id="14" name="Стрелка вниз 8"/>
          <p:cNvSpPr>
            <a:spLocks noChangeArrowheads="1"/>
          </p:cNvSpPr>
          <p:nvPr/>
        </p:nvSpPr>
        <p:spPr bwMode="auto">
          <a:xfrm flipV="1">
            <a:off x="4245590" y="3244360"/>
            <a:ext cx="360043" cy="253360"/>
          </a:xfrm>
          <a:prstGeom prst="downArrow">
            <a:avLst>
              <a:gd name="adj1" fmla="val 50000"/>
              <a:gd name="adj2" fmla="val 55595"/>
            </a:avLst>
          </a:prstGeom>
          <a:solidFill>
            <a:schemeClr val="accent1"/>
          </a:solidFill>
          <a:ln w="9525" algn="ctr">
            <a:solidFill>
              <a:schemeClr val="tx1"/>
            </a:solidFill>
            <a:miter lim="800000"/>
            <a:headEnd/>
            <a:tailEnd/>
          </a:ln>
          <a:effectLst/>
        </p:spPr>
        <p:txBody>
          <a:bodyPr rot="10800000" vert="eaVert" anchor="ctr"/>
          <a:lstStyle/>
          <a:p>
            <a:pPr algn="ctr">
              <a:lnSpc>
                <a:spcPct val="70000"/>
              </a:lnSpc>
            </a:pPr>
            <a:endParaRPr lang="ru-RU" altLang="ru-RU" dirty="0">
              <a:latin typeface="Calibri" pitchFamily="34" charset="0"/>
            </a:endParaRPr>
          </a:p>
        </p:txBody>
      </p:sp>
      <p:sp>
        <p:nvSpPr>
          <p:cNvPr id="15" name="Стрелка вниз 8"/>
          <p:cNvSpPr>
            <a:spLocks noChangeArrowheads="1"/>
          </p:cNvSpPr>
          <p:nvPr/>
        </p:nvSpPr>
        <p:spPr bwMode="auto">
          <a:xfrm flipV="1">
            <a:off x="4233957" y="2156857"/>
            <a:ext cx="360043" cy="253360"/>
          </a:xfrm>
          <a:prstGeom prst="downArrow">
            <a:avLst>
              <a:gd name="adj1" fmla="val 50000"/>
              <a:gd name="adj2" fmla="val 55595"/>
            </a:avLst>
          </a:prstGeom>
          <a:solidFill>
            <a:schemeClr val="accent1"/>
          </a:solidFill>
          <a:ln w="9525" algn="ctr">
            <a:solidFill>
              <a:schemeClr val="tx1"/>
            </a:solidFill>
            <a:miter lim="800000"/>
            <a:headEnd/>
            <a:tailEnd/>
          </a:ln>
          <a:effectLst/>
        </p:spPr>
        <p:txBody>
          <a:bodyPr rot="10800000" vert="eaVert" anchor="ctr"/>
          <a:lstStyle/>
          <a:p>
            <a:pPr algn="ctr">
              <a:lnSpc>
                <a:spcPct val="70000"/>
              </a:lnSpc>
            </a:pPr>
            <a:endParaRPr lang="ru-RU" altLang="ru-RU">
              <a:latin typeface="Calibri" pitchFamily="34" charset="0"/>
            </a:endParaRPr>
          </a:p>
        </p:txBody>
      </p:sp>
      <p:sp>
        <p:nvSpPr>
          <p:cNvPr id="16" name="Стрелка вниз 8"/>
          <p:cNvSpPr>
            <a:spLocks noChangeArrowheads="1"/>
          </p:cNvSpPr>
          <p:nvPr/>
        </p:nvSpPr>
        <p:spPr bwMode="auto">
          <a:xfrm flipV="1">
            <a:off x="4283965" y="4476794"/>
            <a:ext cx="360043" cy="253360"/>
          </a:xfrm>
          <a:prstGeom prst="downArrow">
            <a:avLst>
              <a:gd name="adj1" fmla="val 50000"/>
              <a:gd name="adj2" fmla="val 55595"/>
            </a:avLst>
          </a:prstGeom>
          <a:solidFill>
            <a:schemeClr val="accent1"/>
          </a:solidFill>
          <a:ln w="9525" algn="ctr">
            <a:solidFill>
              <a:schemeClr val="tx1"/>
            </a:solidFill>
            <a:miter lim="800000"/>
            <a:headEnd/>
            <a:tailEnd/>
          </a:ln>
          <a:effectLst/>
        </p:spPr>
        <p:txBody>
          <a:bodyPr rot="10800000" vert="eaVert" anchor="ctr"/>
          <a:lstStyle/>
          <a:p>
            <a:pPr algn="ctr">
              <a:lnSpc>
                <a:spcPct val="70000"/>
              </a:lnSpc>
            </a:pPr>
            <a:endParaRPr lang="ru-RU" altLang="ru-RU">
              <a:latin typeface="Calibri" pitchFamily="34" charset="0"/>
            </a:endParaRPr>
          </a:p>
        </p:txBody>
      </p:sp>
      <p:pic>
        <p:nvPicPr>
          <p:cNvPr id="22" name="Picture 2" descr="F:\вопрос_человечек_опор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4319" y="5407120"/>
            <a:ext cx="1642583" cy="97420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8298" y="406405"/>
            <a:ext cx="6881974" cy="707886"/>
          </a:xfrm>
          <a:prstGeom prst="rect">
            <a:avLst/>
          </a:prstGeom>
        </p:spPr>
        <p:txBody>
          <a:bodyPr wrap="square">
            <a:spAutoFit/>
          </a:bodyPr>
          <a:lstStyle/>
          <a:p>
            <a:r>
              <a:rPr lang="ru-RU" sz="2000" b="1" dirty="0">
                <a:solidFill>
                  <a:schemeClr val="bg1"/>
                </a:solidFill>
              </a:rPr>
              <a:t>Предложения Минэкономразвития России </a:t>
            </a:r>
            <a:br>
              <a:rPr lang="ru-RU" sz="2000" b="1" dirty="0">
                <a:solidFill>
                  <a:schemeClr val="bg1"/>
                </a:solidFill>
              </a:rPr>
            </a:br>
            <a:r>
              <a:rPr lang="ru-RU" sz="2000" b="1" dirty="0">
                <a:solidFill>
                  <a:schemeClr val="bg1"/>
                </a:solidFill>
              </a:rPr>
              <a:t>по предоставлению разъяснений ТР ТС</a:t>
            </a:r>
          </a:p>
        </p:txBody>
      </p:sp>
      <p:sp>
        <p:nvSpPr>
          <p:cNvPr id="17" name="Rectangle 8"/>
          <p:cNvSpPr>
            <a:spLocks/>
          </p:cNvSpPr>
          <p:nvPr/>
        </p:nvSpPr>
        <p:spPr bwMode="auto">
          <a:xfrm>
            <a:off x="1259632" y="1268760"/>
            <a:ext cx="6624735" cy="816089"/>
          </a:xfrm>
          <a:prstGeom prst="rect">
            <a:avLst/>
          </a:prstGeom>
          <a:solidFill>
            <a:schemeClr val="accent6">
              <a:lumMod val="60000"/>
              <a:lumOff val="4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lgn="l">
              <a:lnSpc>
                <a:spcPct val="90000"/>
              </a:lnSpc>
              <a:defRPr sz="4400">
                <a:solidFill>
                  <a:schemeClr val="tx1"/>
                </a:solidFill>
                <a:latin typeface="Calibri Light"/>
              </a:defRPr>
            </a:lvl1pPr>
            <a:lvl2pPr algn="l">
              <a:lnSpc>
                <a:spcPct val="90000"/>
              </a:lnSpc>
              <a:defRPr sz="4400">
                <a:solidFill>
                  <a:schemeClr val="tx1"/>
                </a:solidFill>
                <a:latin typeface="Calibri Light"/>
              </a:defRPr>
            </a:lvl2pPr>
            <a:lvl3pPr algn="l">
              <a:lnSpc>
                <a:spcPct val="90000"/>
              </a:lnSpc>
              <a:defRPr sz="4400">
                <a:solidFill>
                  <a:schemeClr val="tx1"/>
                </a:solidFill>
                <a:latin typeface="Calibri Light"/>
              </a:defRPr>
            </a:lvl3pPr>
            <a:lvl4pPr algn="l">
              <a:lnSpc>
                <a:spcPct val="90000"/>
              </a:lnSpc>
              <a:defRPr sz="4400">
                <a:solidFill>
                  <a:schemeClr val="tx1"/>
                </a:solidFill>
                <a:latin typeface="Calibri Light"/>
              </a:defRPr>
            </a:lvl4pPr>
            <a:lvl5pPr algn="l">
              <a:lnSpc>
                <a:spcPct val="90000"/>
              </a:lnSpc>
              <a:defRPr sz="4400">
                <a:solidFill>
                  <a:schemeClr val="tx1"/>
                </a:solidFill>
                <a:latin typeface="Calibri Light"/>
              </a:defRPr>
            </a:lvl5pPr>
            <a:lvl6pPr marL="457200" fontAlgn="base">
              <a:lnSpc>
                <a:spcPct val="90000"/>
              </a:lnSpc>
              <a:spcBef>
                <a:spcPct val="0"/>
              </a:spcBef>
              <a:spcAft>
                <a:spcPct val="0"/>
              </a:spcAft>
              <a:defRPr sz="4400">
                <a:solidFill>
                  <a:schemeClr val="tx1"/>
                </a:solidFill>
                <a:latin typeface="Calibri Light"/>
              </a:defRPr>
            </a:lvl6pPr>
            <a:lvl7pPr marL="914400" fontAlgn="base">
              <a:lnSpc>
                <a:spcPct val="90000"/>
              </a:lnSpc>
              <a:spcBef>
                <a:spcPct val="0"/>
              </a:spcBef>
              <a:spcAft>
                <a:spcPct val="0"/>
              </a:spcAft>
              <a:defRPr sz="4400">
                <a:solidFill>
                  <a:schemeClr val="tx1"/>
                </a:solidFill>
                <a:latin typeface="Calibri Light"/>
              </a:defRPr>
            </a:lvl7pPr>
            <a:lvl8pPr marL="1371600" fontAlgn="base">
              <a:lnSpc>
                <a:spcPct val="90000"/>
              </a:lnSpc>
              <a:spcBef>
                <a:spcPct val="0"/>
              </a:spcBef>
              <a:spcAft>
                <a:spcPct val="0"/>
              </a:spcAft>
              <a:defRPr sz="4400">
                <a:solidFill>
                  <a:schemeClr val="tx1"/>
                </a:solidFill>
                <a:latin typeface="Calibri Light"/>
              </a:defRPr>
            </a:lvl8pPr>
            <a:lvl9pPr marL="1828800" fontAlgn="base">
              <a:lnSpc>
                <a:spcPct val="90000"/>
              </a:lnSpc>
              <a:spcBef>
                <a:spcPct val="0"/>
              </a:spcBef>
              <a:spcAft>
                <a:spcPct val="0"/>
              </a:spcAft>
              <a:defRPr sz="4400">
                <a:solidFill>
                  <a:schemeClr val="tx1"/>
                </a:solidFill>
                <a:latin typeface="Calibri Light"/>
              </a:defRPr>
            </a:lvl9pPr>
          </a:lstStyle>
          <a:p>
            <a:pPr algn="ctr"/>
            <a:r>
              <a:rPr lang="ru-RU" altLang="ru-RU" sz="1600" dirty="0">
                <a:effectLst>
                  <a:outerShdw blurRad="38100" dist="38100" dir="2700000" algn="tl">
                    <a:srgbClr val="FFFFFF"/>
                  </a:outerShdw>
                </a:effectLst>
              </a:rPr>
              <a:t>4. Евразийская экономическая комиссия (ЕЭК) проводит согласование проекта рекомендации с РБ, РК, РА, КР и принимает ее в порядке, установленном регламентом ЕЭК</a:t>
            </a:r>
          </a:p>
        </p:txBody>
      </p:sp>
    </p:spTree>
    <p:extLst>
      <p:ext uri="{BB962C8B-B14F-4D97-AF65-F5344CB8AC3E}">
        <p14:creationId xmlns:p14="http://schemas.microsoft.com/office/powerpoint/2010/main" val="1936992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SalnikovIV\Desktop\Плаш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468"/>
            <a:ext cx="7164388" cy="981075"/>
          </a:xfrm>
          <a:prstGeom prst="rect">
            <a:avLst/>
          </a:prstGeom>
          <a:noFill/>
          <a:extLst>
            <a:ext uri="{909E8E84-426E-40DD-AFC4-6F175D3DCCD1}">
              <a14:hiddenFill xmlns:a14="http://schemas.microsoft.com/office/drawing/2010/main">
                <a:solidFill>
                  <a:srgbClr val="FFFFFF"/>
                </a:solidFill>
              </a14:hiddenFill>
            </a:ext>
          </a:extLst>
        </p:spPr>
      </p:pic>
      <p:sp>
        <p:nvSpPr>
          <p:cNvPr id="23556" name="Text Box 12"/>
          <p:cNvSpPr txBox="1">
            <a:spLocks noChangeArrowheads="1"/>
          </p:cNvSpPr>
          <p:nvPr/>
        </p:nvSpPr>
        <p:spPr bwMode="auto">
          <a:xfrm>
            <a:off x="0" y="519113"/>
            <a:ext cx="6985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ru-RU" altLang="ru-RU" sz="2400" b="1" dirty="0" smtClean="0">
                <a:solidFill>
                  <a:schemeClr val="bg1"/>
                </a:solidFill>
                <a:latin typeface="Arial" charset="0"/>
              </a:rPr>
              <a:t>Информационные </a:t>
            </a:r>
            <a:r>
              <a:rPr lang="ru-RU" altLang="ru-RU" sz="2400" b="1" dirty="0">
                <a:solidFill>
                  <a:schemeClr val="bg1"/>
                </a:solidFill>
                <a:latin typeface="Arial" charset="0"/>
              </a:rPr>
              <a:t>ресурсы ОРВ</a:t>
            </a:r>
          </a:p>
        </p:txBody>
      </p:sp>
      <p:sp>
        <p:nvSpPr>
          <p:cNvPr id="23557" name="Номер слайда 3"/>
          <p:cNvSpPr txBox="1">
            <a:spLocks/>
          </p:cNvSpPr>
          <p:nvPr/>
        </p:nvSpPr>
        <p:spPr bwMode="auto">
          <a:xfrm>
            <a:off x="680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B2EB849D-3DF0-4F4F-A2FC-D51AB71AEBF4}" type="slidenum">
              <a:rPr lang="ru-RU" altLang="ru-RU" sz="2000" b="1">
                <a:solidFill>
                  <a:srgbClr val="C00000"/>
                </a:solidFill>
                <a:latin typeface="Impact" pitchFamily="34" charset="0"/>
              </a:rPr>
              <a:pPr algn="r" eaLnBrk="1" hangingPunct="1">
                <a:spcBef>
                  <a:spcPct val="0"/>
                </a:spcBef>
                <a:buFontTx/>
                <a:buNone/>
              </a:pPr>
              <a:t>13</a:t>
            </a:fld>
            <a:endParaRPr lang="ru-RU" altLang="ru-RU" sz="2000" b="1">
              <a:solidFill>
                <a:srgbClr val="C00000"/>
              </a:solidFill>
              <a:latin typeface="Impact" pitchFamily="34" charset="0"/>
            </a:endParaRPr>
          </a:p>
        </p:txBody>
      </p:sp>
      <p:pic>
        <p:nvPicPr>
          <p:cNvPr id="19463" name="Picture 5"/>
          <p:cNvPicPr>
            <a:picLocks noChangeAspect="1" noChangeArrowheads="1"/>
          </p:cNvPicPr>
          <p:nvPr/>
        </p:nvPicPr>
        <p:blipFill rotWithShape="1">
          <a:blip r:embed="rId4"/>
          <a:srcRect l="3241" r="3948" b="4905"/>
          <a:stretch/>
        </p:blipFill>
        <p:spPr bwMode="auto">
          <a:xfrm>
            <a:off x="6024563" y="1447800"/>
            <a:ext cx="2797175" cy="3170238"/>
          </a:xfrm>
          <a:prstGeom prst="rect">
            <a:avLst/>
          </a:prstGeom>
          <a:noFill/>
          <a:ln w="1905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9" name="TextBox 3"/>
          <p:cNvSpPr txBox="1">
            <a:spLocks noChangeArrowheads="1"/>
          </p:cNvSpPr>
          <p:nvPr/>
        </p:nvSpPr>
        <p:spPr bwMode="auto">
          <a:xfrm>
            <a:off x="-228600" y="482758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ru-RU" sz="1800" b="1">
                <a:solidFill>
                  <a:srgbClr val="002060"/>
                </a:solidFill>
                <a:latin typeface="Arial" charset="0"/>
              </a:rPr>
              <a:t>ORV.GOV.RU</a:t>
            </a:r>
          </a:p>
          <a:p>
            <a:pPr algn="ctr">
              <a:spcBef>
                <a:spcPct val="0"/>
              </a:spcBef>
              <a:buFontTx/>
              <a:buNone/>
            </a:pPr>
            <a:r>
              <a:rPr lang="ru-RU" altLang="ru-RU" sz="1400" b="1">
                <a:solidFill>
                  <a:srgbClr val="002060"/>
                </a:solidFill>
                <a:latin typeface="Arial" charset="0"/>
              </a:rPr>
              <a:t>Информационный портал об ОРВ</a:t>
            </a:r>
          </a:p>
        </p:txBody>
      </p:sp>
      <p:sp>
        <p:nvSpPr>
          <p:cNvPr id="23560" name="TextBox 16"/>
          <p:cNvSpPr txBox="1">
            <a:spLocks noChangeArrowheads="1"/>
          </p:cNvSpPr>
          <p:nvPr/>
        </p:nvSpPr>
        <p:spPr bwMode="auto">
          <a:xfrm>
            <a:off x="6513513" y="4813300"/>
            <a:ext cx="1905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80000"/>
              </a:lnSpc>
              <a:spcBef>
                <a:spcPct val="0"/>
              </a:spcBef>
              <a:buFontTx/>
              <a:buNone/>
            </a:pPr>
            <a:r>
              <a:rPr lang="ru-RU" altLang="ru-RU" sz="1800" b="1">
                <a:solidFill>
                  <a:srgbClr val="002060"/>
                </a:solidFill>
                <a:latin typeface="Arial" charset="0"/>
              </a:rPr>
              <a:t>«Оценить»: </a:t>
            </a:r>
            <a:r>
              <a:rPr lang="ru-RU" altLang="ru-RU" sz="1600" b="1">
                <a:solidFill>
                  <a:srgbClr val="002060"/>
                </a:solidFill>
                <a:latin typeface="Arial" charset="0"/>
              </a:rPr>
              <a:t>процедура ОРВ на портале </a:t>
            </a:r>
            <a:r>
              <a:rPr lang="en-US" altLang="ru-RU" sz="1600" b="1">
                <a:solidFill>
                  <a:srgbClr val="002060"/>
                </a:solidFill>
                <a:latin typeface="Arial" charset="0"/>
              </a:rPr>
              <a:t>regulation.gov.ru</a:t>
            </a:r>
            <a:endParaRPr lang="ru-RU" altLang="ru-RU" sz="1600" b="1">
              <a:solidFill>
                <a:srgbClr val="002060"/>
              </a:solidFill>
              <a:latin typeface="Arial" charset="0"/>
            </a:endParaRPr>
          </a:p>
        </p:txBody>
      </p:sp>
      <p:pic>
        <p:nvPicPr>
          <p:cNvPr id="19468" name="Picture 12"/>
          <p:cNvPicPr>
            <a:picLocks noChangeAspect="1" noChangeArrowheads="1"/>
          </p:cNvPicPr>
          <p:nvPr/>
        </p:nvPicPr>
        <p:blipFill rotWithShape="1">
          <a:blip r:embed="rId5"/>
          <a:srcRect l="23396" t="3056" r="24905" b="7768"/>
          <a:stretch/>
        </p:blipFill>
        <p:spPr bwMode="auto">
          <a:xfrm>
            <a:off x="331788" y="1447800"/>
            <a:ext cx="2994025" cy="32258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9470" name="Picture 14"/>
          <p:cNvPicPr>
            <a:picLocks noChangeAspect="1" noChangeArrowheads="1"/>
          </p:cNvPicPr>
          <p:nvPr/>
        </p:nvPicPr>
        <p:blipFill rotWithShape="1">
          <a:blip r:embed="rId6"/>
          <a:srcRect l="23726" t="6666" r="30112" b="50048"/>
          <a:stretch/>
        </p:blipFill>
        <p:spPr bwMode="auto">
          <a:xfrm>
            <a:off x="3673475" y="5073650"/>
            <a:ext cx="1982788" cy="1162050"/>
          </a:xfrm>
          <a:prstGeom prst="rect">
            <a:avLst/>
          </a:prstGeom>
          <a:solidFill>
            <a:schemeClr val="accent1">
              <a:lumMod val="75000"/>
            </a:schemeClr>
          </a:solidFill>
          <a:ln w="19050">
            <a:solidFill>
              <a:schemeClr val="accent1">
                <a:lumMod val="75000"/>
              </a:schemeClr>
            </a:solidFill>
            <a:miter lim="800000"/>
            <a:headEnd/>
            <a:tailEnd/>
          </a:ln>
        </p:spPr>
      </p:pic>
      <p:sp>
        <p:nvSpPr>
          <p:cNvPr id="2" name="TextBox 1"/>
          <p:cNvSpPr txBox="1"/>
          <p:nvPr/>
        </p:nvSpPr>
        <p:spPr>
          <a:xfrm>
            <a:off x="2781300" y="6351588"/>
            <a:ext cx="4075113" cy="584200"/>
          </a:xfrm>
          <a:prstGeom prst="rect">
            <a:avLst/>
          </a:prstGeom>
          <a:noFill/>
        </p:spPr>
        <p:txBody>
          <a:bodyPr>
            <a:spAutoFit/>
          </a:bodyPr>
          <a:lstStyle/>
          <a:p>
            <a:pPr>
              <a:defRPr/>
            </a:pPr>
            <a:r>
              <a:rPr lang="ru-RU" sz="1400" b="1" dirty="0">
                <a:solidFill>
                  <a:schemeClr val="accent1">
                    <a:lumMod val="50000"/>
                  </a:schemeClr>
                </a:solidFill>
              </a:rPr>
              <a:t>  </a:t>
            </a:r>
            <a:r>
              <a:rPr lang="en-US" b="1" dirty="0">
                <a:solidFill>
                  <a:schemeClr val="accent1">
                    <a:lumMod val="50000"/>
                  </a:schemeClr>
                </a:solidFill>
              </a:rPr>
              <a:t>Facebook.com/</a:t>
            </a:r>
            <a:r>
              <a:rPr lang="en-US" b="1" dirty="0" err="1">
                <a:solidFill>
                  <a:schemeClr val="accent1">
                    <a:lumMod val="50000"/>
                  </a:schemeClr>
                </a:solidFill>
              </a:rPr>
              <a:t>DepartamentOPB</a:t>
            </a:r>
            <a:endParaRPr lang="ru-RU" b="1" dirty="0">
              <a:solidFill>
                <a:schemeClr val="accent1">
                  <a:lumMod val="50000"/>
                </a:schemeClr>
              </a:solidFill>
            </a:endParaRPr>
          </a:p>
          <a:p>
            <a:pPr>
              <a:defRPr/>
            </a:pPr>
            <a:endParaRPr lang="ru-RU" sz="1400" b="1" dirty="0">
              <a:solidFill>
                <a:schemeClr val="accent1">
                  <a:lumMod val="50000"/>
                </a:schemeClr>
              </a:solidFill>
            </a:endParaRPr>
          </a:p>
        </p:txBody>
      </p:sp>
      <p:sp>
        <p:nvSpPr>
          <p:cNvPr id="3" name="TextBox 2"/>
          <p:cNvSpPr txBox="1"/>
          <p:nvPr/>
        </p:nvSpPr>
        <p:spPr>
          <a:xfrm>
            <a:off x="2728913" y="4397375"/>
            <a:ext cx="3897312" cy="554038"/>
          </a:xfrm>
          <a:prstGeom prst="rect">
            <a:avLst/>
          </a:prstGeom>
          <a:noFill/>
        </p:spPr>
        <p:txBody>
          <a:bodyPr>
            <a:spAutoFit/>
          </a:bodyPr>
          <a:lstStyle/>
          <a:p>
            <a:pPr algn="ctr">
              <a:defRPr/>
            </a:pPr>
            <a:r>
              <a:rPr lang="en-US" b="1" dirty="0">
                <a:solidFill>
                  <a:schemeClr val="accent1">
                    <a:lumMod val="50000"/>
                  </a:schemeClr>
                </a:solidFill>
              </a:rPr>
              <a:t>Economy.gov.ru/RIA</a:t>
            </a:r>
            <a:endParaRPr lang="ru-RU" b="1" dirty="0">
              <a:solidFill>
                <a:schemeClr val="accent1">
                  <a:lumMod val="50000"/>
                </a:schemeClr>
              </a:solidFill>
            </a:endParaRPr>
          </a:p>
          <a:p>
            <a:pPr algn="ctr">
              <a:defRPr/>
            </a:pPr>
            <a:r>
              <a:rPr lang="ru-RU" sz="1200" b="1" dirty="0">
                <a:solidFill>
                  <a:schemeClr val="accent1">
                    <a:lumMod val="50000"/>
                  </a:schemeClr>
                </a:solidFill>
              </a:rPr>
              <a:t>Страница ОРВ на официальном сайте МЭР</a:t>
            </a:r>
          </a:p>
        </p:txBody>
      </p:sp>
      <p:pic>
        <p:nvPicPr>
          <p:cNvPr id="2356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325" y="1266825"/>
            <a:ext cx="827088"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9" name="Picture 13"/>
          <p:cNvPicPr>
            <a:picLocks noChangeAspect="1" noChangeArrowheads="1"/>
          </p:cNvPicPr>
          <p:nvPr/>
        </p:nvPicPr>
        <p:blipFill rotWithShape="1">
          <a:blip r:embed="rId8"/>
          <a:srcRect t="9010" r="1546" b="4775"/>
          <a:stretch/>
        </p:blipFill>
        <p:spPr bwMode="auto">
          <a:xfrm>
            <a:off x="2870200" y="2117725"/>
            <a:ext cx="3897313" cy="2133600"/>
          </a:xfrm>
          <a:prstGeom prst="rect">
            <a:avLst/>
          </a:prstGeom>
          <a:noFill/>
          <a:ln w="1905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8"/>
          <p:cNvPicPr>
            <a:picLocks noChangeAspect="1" noChangeArrowheads="1"/>
          </p:cNvPicPr>
          <p:nvPr/>
        </p:nvPicPr>
        <p:blipFill>
          <a:blip r:embed="rId9">
            <a:extLst>
              <a:ext uri="{28A0092B-C50C-407E-A947-70E740481C1C}">
                <a14:useLocalDpi xmlns:a14="http://schemas.microsoft.com/office/drawing/2010/main" val="0"/>
              </a:ext>
            </a:extLst>
          </a:blip>
          <a:srcRect l="76944" t="5762" r="9097" b="87746"/>
          <a:stretch>
            <a:fillRect/>
          </a:stretch>
        </p:blipFill>
        <p:spPr bwMode="auto">
          <a:xfrm>
            <a:off x="7308850" y="541338"/>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964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txBox="1">
            <a:spLocks noChangeArrowheads="1"/>
          </p:cNvSpPr>
          <p:nvPr/>
        </p:nvSpPr>
        <p:spPr bwMode="gray">
          <a:xfrm>
            <a:off x="7394575" y="346075"/>
            <a:ext cx="1285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endParaRPr lang="ru-RU" altLang="ru-RU" sz="2000" b="1" smtClean="0">
              <a:solidFill>
                <a:srgbClr val="000000"/>
              </a:solidFill>
              <a:latin typeface="Arial" charset="0"/>
            </a:endParaRPr>
          </a:p>
        </p:txBody>
      </p:sp>
      <p:sp>
        <p:nvSpPr>
          <p:cNvPr id="178186" name="Rectangle 10"/>
          <p:cNvSpPr>
            <a:spLocks noChangeArrowheads="1"/>
          </p:cNvSpPr>
          <p:nvPr/>
        </p:nvSpPr>
        <p:spPr bwMode="auto">
          <a:xfrm>
            <a:off x="0" y="1543050"/>
            <a:ext cx="9144000" cy="0"/>
          </a:xfrm>
          <a:prstGeom prst="rect">
            <a:avLst/>
          </a:prstGeom>
          <a:noFill/>
          <a:ln w="25400" algn="ctr">
            <a:noFill/>
            <a:miter lim="800000"/>
            <a:headEnd/>
            <a:tailEnd/>
          </a:ln>
          <a:effectLst>
            <a:prstShdw prst="shdw17" dist="17961" dir="2700000">
              <a:schemeClr val="accent1">
                <a:gamma/>
                <a:shade val="60000"/>
                <a:invGamma/>
              </a:schemeClr>
            </a:prstShdw>
          </a:effectLst>
        </p:spPr>
        <p:txBody>
          <a:bodyPr wrap="none" anchor="ctr">
            <a:spAutoFit/>
          </a:bodyPr>
          <a:lstStyle/>
          <a:p>
            <a:pPr fontAlgn="base">
              <a:spcBef>
                <a:spcPct val="0"/>
              </a:spcBef>
              <a:spcAft>
                <a:spcPct val="0"/>
              </a:spcAft>
              <a:defRPr/>
            </a:pPr>
            <a:endParaRPr lang="ru-RU">
              <a:solidFill>
                <a:prstClr val="black"/>
              </a:solidFill>
              <a:latin typeface="Arial" charset="0"/>
            </a:endParaRPr>
          </a:p>
        </p:txBody>
      </p:sp>
      <p:sp>
        <p:nvSpPr>
          <p:cNvPr id="27652" name="Прямоугольник 1"/>
          <p:cNvSpPr>
            <a:spLocks noChangeArrowheads="1"/>
          </p:cNvSpPr>
          <p:nvPr/>
        </p:nvSpPr>
        <p:spPr bwMode="auto">
          <a:xfrm>
            <a:off x="1580356" y="2730800"/>
            <a:ext cx="5765800" cy="9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0000"/>
              </a:lnSpc>
              <a:spcBef>
                <a:spcPct val="0"/>
              </a:spcBef>
              <a:buNone/>
            </a:pPr>
            <a:r>
              <a:rPr lang="ru-RU" altLang="ru-RU" sz="3600" b="1" dirty="0">
                <a:solidFill>
                  <a:schemeClr val="accent1">
                    <a:lumMod val="75000"/>
                  </a:schemeClr>
                </a:solidFill>
                <a:latin typeface="Arial" charset="0"/>
              </a:rPr>
              <a:t>Живулин </a:t>
            </a:r>
          </a:p>
          <a:p>
            <a:pPr algn="ctr">
              <a:lnSpc>
                <a:spcPct val="80000"/>
              </a:lnSpc>
              <a:spcBef>
                <a:spcPct val="0"/>
              </a:spcBef>
              <a:buNone/>
            </a:pPr>
            <a:r>
              <a:rPr lang="ru-RU" altLang="ru-RU" sz="3600" b="1" dirty="0">
                <a:solidFill>
                  <a:schemeClr val="accent1">
                    <a:lumMod val="75000"/>
                  </a:schemeClr>
                </a:solidFill>
                <a:latin typeface="Arial" charset="0"/>
              </a:rPr>
              <a:t>Вадим Александрович</a:t>
            </a:r>
            <a:endParaRPr lang="ru-RU" altLang="ru-RU" sz="3600" dirty="0" smtClean="0">
              <a:solidFill>
                <a:srgbClr val="002060"/>
              </a:solidFill>
              <a:latin typeface="+mn-lt"/>
            </a:endParaRPr>
          </a:p>
        </p:txBody>
      </p:sp>
      <p:pic>
        <p:nvPicPr>
          <p:cNvPr id="27653"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6572" y="1499753"/>
            <a:ext cx="1353368" cy="118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pic>
        <p:nvPicPr>
          <p:cNvPr id="276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113" y="4972213"/>
            <a:ext cx="76835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8" name="Picture 4" descr="C:\Users\SalnikovIV\Desktop\Бренд\logo_for_web (2).png"/>
          <p:cNvPicPr>
            <a:picLocks noChangeAspect="1" noChangeArrowheads="1"/>
          </p:cNvPicPr>
          <p:nvPr/>
        </p:nvPicPr>
        <p:blipFill>
          <a:blip r:embed="rId5">
            <a:extLst>
              <a:ext uri="{28A0092B-C50C-407E-A947-70E740481C1C}">
                <a14:useLocalDpi xmlns:a14="http://schemas.microsoft.com/office/drawing/2010/main" val="0"/>
              </a:ext>
            </a:extLst>
          </a:blip>
          <a:srcRect l="3214" t="7935" r="68686" b="9619"/>
          <a:stretch>
            <a:fillRect/>
          </a:stretch>
        </p:blipFill>
        <p:spPr bwMode="auto">
          <a:xfrm>
            <a:off x="3932238" y="4832513"/>
            <a:ext cx="1062037" cy="1008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59" name="Picture 2"/>
          <p:cNvPicPr>
            <a:picLocks noChangeAspect="1" noChangeArrowheads="1"/>
          </p:cNvPicPr>
          <p:nvPr/>
        </p:nvPicPr>
        <p:blipFill>
          <a:blip r:embed="rId6">
            <a:extLst>
              <a:ext uri="{28A0092B-C50C-407E-A947-70E740481C1C}">
                <a14:useLocalDpi xmlns:a14="http://schemas.microsoft.com/office/drawing/2010/main" val="0"/>
              </a:ext>
            </a:extLst>
          </a:blip>
          <a:srcRect l="725" t="6493" r="88651" b="87653"/>
          <a:stretch>
            <a:fillRect/>
          </a:stretch>
        </p:blipFill>
        <p:spPr bwMode="auto">
          <a:xfrm>
            <a:off x="6559550" y="5053176"/>
            <a:ext cx="1330325" cy="565150"/>
          </a:xfrm>
          <a:prstGeom prst="rect">
            <a:avLst/>
          </a:prstGeom>
          <a:solidFill>
            <a:schemeClr val="bg1"/>
          </a:solidFill>
          <a:ln w="9525">
            <a:solidFill>
              <a:srgbClr val="002060"/>
            </a:solidFill>
            <a:miter lim="800000"/>
            <a:headEnd/>
            <a:tailEnd/>
          </a:ln>
        </p:spPr>
      </p:pic>
      <p:sp>
        <p:nvSpPr>
          <p:cNvPr id="27660" name="TextBox 3"/>
          <p:cNvSpPr txBox="1">
            <a:spLocks noChangeArrowheads="1"/>
          </p:cNvSpPr>
          <p:nvPr/>
        </p:nvSpPr>
        <p:spPr bwMode="auto">
          <a:xfrm>
            <a:off x="5900738" y="5812001"/>
            <a:ext cx="2771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US" altLang="ru-RU" sz="1800" u="sng" dirty="0" smtClean="0">
                <a:solidFill>
                  <a:srgbClr val="002060"/>
                </a:solidFill>
                <a:latin typeface="Arial" charset="0"/>
              </a:rPr>
              <a:t>http://economy.gov.ru/ria</a:t>
            </a:r>
            <a:endParaRPr lang="ru-RU" altLang="ru-RU" sz="1800" u="sng" dirty="0" smtClean="0">
              <a:solidFill>
                <a:srgbClr val="002060"/>
              </a:solidFill>
              <a:latin typeface="Arial" charset="0"/>
            </a:endParaRPr>
          </a:p>
        </p:txBody>
      </p:sp>
      <p:sp>
        <p:nvSpPr>
          <p:cNvPr id="27661" name="TextBox 4"/>
          <p:cNvSpPr txBox="1">
            <a:spLocks noChangeArrowheads="1"/>
          </p:cNvSpPr>
          <p:nvPr/>
        </p:nvSpPr>
        <p:spPr bwMode="auto">
          <a:xfrm>
            <a:off x="2558256" y="3903762"/>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ru-RU" altLang="ru-RU" sz="2400" dirty="0" smtClean="0">
                <a:solidFill>
                  <a:srgbClr val="002060"/>
                </a:solidFill>
                <a:latin typeface="+mn-lt"/>
              </a:rPr>
              <a:t>8 495 650 87 00, доб. 2605</a:t>
            </a:r>
          </a:p>
          <a:p>
            <a:pPr algn="ctr" fontAlgn="base">
              <a:spcBef>
                <a:spcPct val="0"/>
              </a:spcBef>
              <a:spcAft>
                <a:spcPct val="0"/>
              </a:spcAft>
              <a:buFontTx/>
              <a:buNone/>
            </a:pPr>
            <a:r>
              <a:rPr lang="en-US" altLang="ru-RU" sz="2400" dirty="0" smtClean="0">
                <a:solidFill>
                  <a:srgbClr val="002060"/>
                </a:solidFill>
                <a:latin typeface="+mn-lt"/>
              </a:rPr>
              <a:t>DORV@economy.gov.ru</a:t>
            </a:r>
            <a:endParaRPr lang="ru-RU" altLang="ru-RU" sz="2400" dirty="0" smtClean="0">
              <a:solidFill>
                <a:srgbClr val="002060"/>
              </a:solidFill>
              <a:latin typeface="+mn-lt"/>
            </a:endParaRPr>
          </a:p>
        </p:txBody>
      </p:sp>
      <p:sp>
        <p:nvSpPr>
          <p:cNvPr id="27662" name="TextBox 5"/>
          <p:cNvSpPr txBox="1">
            <a:spLocks noChangeArrowheads="1"/>
          </p:cNvSpPr>
          <p:nvPr/>
        </p:nvSpPr>
        <p:spPr bwMode="auto">
          <a:xfrm>
            <a:off x="3673475" y="5812001"/>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US" altLang="ru-RU" sz="1800" u="sng" dirty="0" smtClean="0">
                <a:solidFill>
                  <a:srgbClr val="002060"/>
                </a:solidFill>
                <a:latin typeface="Arial" charset="0"/>
              </a:rPr>
              <a:t>www.orv.gov.ru</a:t>
            </a:r>
          </a:p>
        </p:txBody>
      </p:sp>
      <p:sp>
        <p:nvSpPr>
          <p:cNvPr id="27663" name="TextBox 7"/>
          <p:cNvSpPr txBox="1">
            <a:spLocks noChangeArrowheads="1"/>
          </p:cNvSpPr>
          <p:nvPr/>
        </p:nvSpPr>
        <p:spPr bwMode="auto">
          <a:xfrm>
            <a:off x="649288" y="5724688"/>
            <a:ext cx="2246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en-US" altLang="ru-RU" sz="1800" u="sng" dirty="0" smtClean="0">
                <a:solidFill>
                  <a:srgbClr val="002060"/>
                </a:solidFill>
                <a:latin typeface="Arial" charset="0"/>
              </a:rPr>
              <a:t>www.facebook.com/</a:t>
            </a:r>
            <a:br>
              <a:rPr lang="en-US" altLang="ru-RU" sz="1800" u="sng" dirty="0" smtClean="0">
                <a:solidFill>
                  <a:srgbClr val="002060"/>
                </a:solidFill>
                <a:latin typeface="Arial" charset="0"/>
              </a:rPr>
            </a:br>
            <a:r>
              <a:rPr lang="en-US" altLang="ru-RU" sz="1800" u="sng" dirty="0" err="1" smtClean="0">
                <a:solidFill>
                  <a:srgbClr val="002060"/>
                </a:solidFill>
                <a:latin typeface="Arial" charset="0"/>
              </a:rPr>
              <a:t>DepartamentOPB</a:t>
            </a:r>
            <a:endParaRPr lang="en-US" altLang="ru-RU" sz="1800" u="sng" dirty="0" smtClean="0">
              <a:solidFill>
                <a:srgbClr val="002060"/>
              </a:solidFill>
              <a:latin typeface="Arial" charset="0"/>
            </a:endParaRPr>
          </a:p>
          <a:p>
            <a:pPr fontAlgn="base">
              <a:spcBef>
                <a:spcPct val="0"/>
              </a:spcBef>
              <a:spcAft>
                <a:spcPct val="0"/>
              </a:spcAft>
              <a:buFontTx/>
              <a:buNone/>
            </a:pPr>
            <a:endParaRPr lang="ru-RU" altLang="ru-RU" sz="1800" dirty="0" smtClean="0">
              <a:solidFill>
                <a:srgbClr val="000000"/>
              </a:solidFill>
              <a:latin typeface="Arial" charset="0"/>
            </a:endParaRPr>
          </a:p>
        </p:txBody>
      </p:sp>
      <p:pic>
        <p:nvPicPr>
          <p:cNvPr id="1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0426" t="2159" r="24405" b="84411"/>
          <a:stretch/>
        </p:blipFill>
        <p:spPr bwMode="auto">
          <a:xfrm>
            <a:off x="-1993" y="278822"/>
            <a:ext cx="7271105" cy="845922"/>
          </a:xfrm>
          <a:prstGeom prst="rect">
            <a:avLst/>
          </a:prstGeom>
          <a:ln>
            <a:noFill/>
          </a:ln>
          <a:effectLst/>
          <a:extLst/>
        </p:spPr>
      </p:pic>
      <p:sp>
        <p:nvSpPr>
          <p:cNvPr id="17" name="Text Box 12"/>
          <p:cNvSpPr txBox="1">
            <a:spLocks noChangeArrowheads="1"/>
          </p:cNvSpPr>
          <p:nvPr/>
        </p:nvSpPr>
        <p:spPr bwMode="auto">
          <a:xfrm>
            <a:off x="-1993" y="475405"/>
            <a:ext cx="75983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ru-RU" altLang="ru-RU" sz="2400" b="1" dirty="0">
                <a:solidFill>
                  <a:schemeClr val="bg1"/>
                </a:solidFill>
                <a:latin typeface="Arial" charset="0"/>
              </a:rPr>
              <a:t>Спасибо за внимание!</a:t>
            </a:r>
          </a:p>
        </p:txBody>
      </p:sp>
      <p:pic>
        <p:nvPicPr>
          <p:cNvPr id="18" name="Picture 8"/>
          <p:cNvPicPr>
            <a:picLocks noChangeAspect="1" noChangeArrowheads="1"/>
          </p:cNvPicPr>
          <p:nvPr/>
        </p:nvPicPr>
        <p:blipFill>
          <a:blip r:embed="rId7">
            <a:extLst>
              <a:ext uri="{28A0092B-C50C-407E-A947-70E740481C1C}">
                <a14:useLocalDpi xmlns:a14="http://schemas.microsoft.com/office/drawing/2010/main" val="0"/>
              </a:ext>
            </a:extLst>
          </a:blip>
          <a:srcRect l="76944" t="5762" r="9097" b="87746"/>
          <a:stretch>
            <a:fillRect/>
          </a:stretch>
        </p:blipFill>
        <p:spPr bwMode="auto">
          <a:xfrm>
            <a:off x="7335490" y="458214"/>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8509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SalnikovIV\Desktop\Плаш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468"/>
            <a:ext cx="7164388" cy="981075"/>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10" descr="http://wiki.godville.net/images/d/d0/MPDS_Gramota.png"/>
          <p:cNvPicPr>
            <a:picLocks noChangeAspect="1" noChangeArrowheads="1"/>
          </p:cNvPicPr>
          <p:nvPr/>
        </p:nvPicPr>
        <p:blipFill>
          <a:blip r:embed="rId4">
            <a:extLst>
              <a:ext uri="{28A0092B-C50C-407E-A947-70E740481C1C}">
                <a14:useLocalDpi xmlns:a14="http://schemas.microsoft.com/office/drawing/2010/main" val="0"/>
              </a:ext>
            </a:extLst>
          </a:blip>
          <a:srcRect l="10211" r="7793" b="4488"/>
          <a:stretch>
            <a:fillRect/>
          </a:stretch>
        </p:blipFill>
        <p:spPr bwMode="auto">
          <a:xfrm>
            <a:off x="6561138" y="3810000"/>
            <a:ext cx="1820862"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12"/>
          <p:cNvSpPr txBox="1">
            <a:spLocks noChangeArrowheads="1"/>
          </p:cNvSpPr>
          <p:nvPr/>
        </p:nvSpPr>
        <p:spPr bwMode="auto">
          <a:xfrm>
            <a:off x="51311" y="367087"/>
            <a:ext cx="6732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ru-RU" altLang="ru-RU" sz="2000" b="1" dirty="0" smtClean="0">
                <a:solidFill>
                  <a:schemeClr val="bg1"/>
                </a:solidFill>
                <a:latin typeface="Arial" charset="0"/>
              </a:rPr>
              <a:t>Значение оценки регулирующего воздействия для предпринимательской среды</a:t>
            </a:r>
            <a:endParaRPr lang="ru-RU" altLang="ru-RU" sz="2000" b="1" dirty="0">
              <a:solidFill>
                <a:schemeClr val="bg1"/>
              </a:solidFill>
              <a:latin typeface="Arial" charset="0"/>
            </a:endParaRPr>
          </a:p>
          <a:p>
            <a:pPr>
              <a:spcBef>
                <a:spcPct val="50000"/>
              </a:spcBef>
              <a:buFontTx/>
              <a:buNone/>
            </a:pPr>
            <a:endParaRPr lang="ru-RU" altLang="ru-RU" sz="2800" b="1" dirty="0">
              <a:solidFill>
                <a:schemeClr val="bg1"/>
              </a:solidFill>
              <a:latin typeface="Arial" charset="0"/>
            </a:endParaRPr>
          </a:p>
        </p:txBody>
      </p:sp>
      <p:sp>
        <p:nvSpPr>
          <p:cNvPr id="21510" name="Номер слайда 3"/>
          <p:cNvSpPr txBox="1">
            <a:spLocks/>
          </p:cNvSpPr>
          <p:nvPr/>
        </p:nvSpPr>
        <p:spPr bwMode="auto">
          <a:xfrm>
            <a:off x="680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B0D69BF4-D443-4667-8ACE-F78449C88E81}" type="slidenum">
              <a:rPr lang="ru-RU" altLang="ru-RU" sz="2000" b="1">
                <a:solidFill>
                  <a:srgbClr val="C00000"/>
                </a:solidFill>
                <a:latin typeface="Impact" pitchFamily="34" charset="0"/>
              </a:rPr>
              <a:pPr algn="r" eaLnBrk="1" hangingPunct="1">
                <a:spcBef>
                  <a:spcPct val="0"/>
                </a:spcBef>
                <a:buFontTx/>
                <a:buNone/>
              </a:pPr>
              <a:t>2</a:t>
            </a:fld>
            <a:endParaRPr lang="ru-RU" altLang="ru-RU" sz="2000" b="1">
              <a:solidFill>
                <a:srgbClr val="C00000"/>
              </a:solidFill>
              <a:latin typeface="Impact" pitchFamily="34" charset="0"/>
            </a:endParaRPr>
          </a:p>
        </p:txBody>
      </p:sp>
      <p:sp>
        <p:nvSpPr>
          <p:cNvPr id="13" name="TextBox 12"/>
          <p:cNvSpPr txBox="1"/>
          <p:nvPr/>
        </p:nvSpPr>
        <p:spPr>
          <a:xfrm>
            <a:off x="279400" y="3276600"/>
            <a:ext cx="2232025" cy="461963"/>
          </a:xfrm>
          <a:prstGeom prst="rect">
            <a:avLst/>
          </a:prstGeom>
          <a:noFill/>
        </p:spPr>
        <p:txBody>
          <a:bodyPr>
            <a:spAutoFit/>
          </a:bodyPr>
          <a:lstStyle/>
          <a:p>
            <a:pPr algn="ctr">
              <a:defRPr/>
            </a:pPr>
            <a:r>
              <a:rPr lang="ru-RU" sz="2400" b="1" dirty="0">
                <a:solidFill>
                  <a:schemeClr val="accent1">
                    <a:lumMod val="50000"/>
                  </a:schemeClr>
                </a:solidFill>
              </a:rPr>
              <a:t>Анализ</a:t>
            </a:r>
          </a:p>
        </p:txBody>
      </p:sp>
      <p:sp>
        <p:nvSpPr>
          <p:cNvPr id="21" name="TextBox 20"/>
          <p:cNvSpPr txBox="1"/>
          <p:nvPr/>
        </p:nvSpPr>
        <p:spPr>
          <a:xfrm>
            <a:off x="3246438" y="3276600"/>
            <a:ext cx="2232025" cy="461963"/>
          </a:xfrm>
          <a:prstGeom prst="rect">
            <a:avLst/>
          </a:prstGeom>
          <a:noFill/>
        </p:spPr>
        <p:txBody>
          <a:bodyPr>
            <a:spAutoFit/>
          </a:bodyPr>
          <a:lstStyle/>
          <a:p>
            <a:pPr algn="ctr">
              <a:defRPr/>
            </a:pPr>
            <a:r>
              <a:rPr lang="ru-RU" sz="2400" b="1" dirty="0">
                <a:solidFill>
                  <a:schemeClr val="accent1">
                    <a:lumMod val="50000"/>
                  </a:schemeClr>
                </a:solidFill>
              </a:rPr>
              <a:t>Обсуждение</a:t>
            </a:r>
          </a:p>
        </p:txBody>
      </p:sp>
      <p:sp>
        <p:nvSpPr>
          <p:cNvPr id="22" name="TextBox 21"/>
          <p:cNvSpPr txBox="1"/>
          <p:nvPr/>
        </p:nvSpPr>
        <p:spPr>
          <a:xfrm>
            <a:off x="5715000" y="3282950"/>
            <a:ext cx="3309938" cy="461963"/>
          </a:xfrm>
          <a:prstGeom prst="rect">
            <a:avLst/>
          </a:prstGeom>
          <a:noFill/>
        </p:spPr>
        <p:txBody>
          <a:bodyPr>
            <a:spAutoFit/>
          </a:bodyPr>
          <a:lstStyle/>
          <a:p>
            <a:pPr algn="ctr">
              <a:defRPr/>
            </a:pPr>
            <a:r>
              <a:rPr lang="ru-RU" sz="2400" b="1" dirty="0">
                <a:solidFill>
                  <a:schemeClr val="accent1">
                    <a:lumMod val="50000"/>
                  </a:schemeClr>
                </a:solidFill>
              </a:rPr>
              <a:t>Заключение об ОРВ</a:t>
            </a:r>
          </a:p>
        </p:txBody>
      </p:sp>
      <p:graphicFrame>
        <p:nvGraphicFramePr>
          <p:cNvPr id="18" name="Таблица 17"/>
          <p:cNvGraphicFramePr>
            <a:graphicFrameLocks noGrp="1"/>
          </p:cNvGraphicFramePr>
          <p:nvPr>
            <p:extLst>
              <p:ext uri="{D42A27DB-BD31-4B8C-83A1-F6EECF244321}">
                <p14:modId xmlns:p14="http://schemas.microsoft.com/office/powerpoint/2010/main" val="2004306320"/>
              </p:ext>
            </p:extLst>
          </p:nvPr>
        </p:nvGraphicFramePr>
        <p:xfrm>
          <a:off x="304800" y="1524000"/>
          <a:ext cx="8382000" cy="1285875"/>
        </p:xfrm>
        <a:graphic>
          <a:graphicData uri="http://schemas.openxmlformats.org/drawingml/2006/table">
            <a:tbl>
              <a:tblPr firstRow="1" bandRow="1">
                <a:tableStyleId>{5C22544A-7EE6-4342-B048-85BDC9FD1C3A}</a:tableStyleId>
              </a:tblPr>
              <a:tblGrid>
                <a:gridCol w="4191000"/>
                <a:gridCol w="4191000"/>
              </a:tblGrid>
              <a:tr h="371023">
                <a:tc>
                  <a:txBody>
                    <a:bodyPr/>
                    <a:lstStyle/>
                    <a:p>
                      <a:pPr algn="ctr"/>
                      <a:r>
                        <a:rPr lang="ru-RU" sz="1800" dirty="0" smtClean="0"/>
                        <a:t>Проблемы</a:t>
                      </a:r>
                      <a:r>
                        <a:rPr lang="ru-RU" sz="1800" baseline="0" dirty="0" smtClean="0"/>
                        <a:t> бизнеса</a:t>
                      </a:r>
                      <a:endParaRPr lang="ru-RU" sz="1800" dirty="0"/>
                    </a:p>
                  </a:txBody>
                  <a:tcPr marT="45743" marB="45743"/>
                </a:tc>
                <a:tc>
                  <a:txBody>
                    <a:bodyPr/>
                    <a:lstStyle/>
                    <a:p>
                      <a:pPr algn="ctr"/>
                      <a:r>
                        <a:rPr lang="ru-RU" sz="1800" dirty="0" smtClean="0"/>
                        <a:t>Решение</a:t>
                      </a:r>
                      <a:endParaRPr lang="ru-RU" sz="1800" dirty="0"/>
                    </a:p>
                  </a:txBody>
                  <a:tcPr marT="45743" marB="45743"/>
                </a:tc>
              </a:tr>
              <a:tr h="914852">
                <a:tc>
                  <a:txBody>
                    <a:bodyPr/>
                    <a:lstStyle/>
                    <a:p>
                      <a:pPr marL="0" indent="0" algn="ctr">
                        <a:buNone/>
                      </a:pPr>
                      <a:r>
                        <a:rPr lang="ru-RU" sz="1800" b="1" dirty="0" smtClean="0">
                          <a:solidFill>
                            <a:srgbClr val="FF0000"/>
                          </a:solidFill>
                        </a:rPr>
                        <a:t>Необоснованные издержки</a:t>
                      </a:r>
                    </a:p>
                    <a:p>
                      <a:pPr marL="0" indent="0" algn="ctr">
                        <a:buNone/>
                      </a:pPr>
                      <a:r>
                        <a:rPr lang="ru-RU" sz="1800" b="1" dirty="0" smtClean="0">
                          <a:solidFill>
                            <a:srgbClr val="FF0000"/>
                          </a:solidFill>
                        </a:rPr>
                        <a:t>Административные барьеры</a:t>
                      </a:r>
                    </a:p>
                    <a:p>
                      <a:pPr marL="0" indent="0" algn="ctr">
                        <a:buNone/>
                      </a:pPr>
                      <a:r>
                        <a:rPr lang="ru-RU" sz="1800" b="1" dirty="0" smtClean="0">
                          <a:solidFill>
                            <a:srgbClr val="FF0000"/>
                          </a:solidFill>
                        </a:rPr>
                        <a:t>Избыточный контроль государства</a:t>
                      </a:r>
                      <a:endParaRPr lang="ru-RU" sz="1800" b="1" dirty="0">
                        <a:solidFill>
                          <a:srgbClr val="FF0000"/>
                        </a:solidFill>
                      </a:endParaRPr>
                    </a:p>
                  </a:txBody>
                  <a:tcPr marT="45743" marB="45743">
                    <a:solidFill>
                      <a:schemeClr val="bg1"/>
                    </a:solidFill>
                  </a:tcPr>
                </a:tc>
                <a:tc>
                  <a:txBody>
                    <a:bodyPr/>
                    <a:lstStyle/>
                    <a:p>
                      <a:pPr algn="ctr"/>
                      <a:r>
                        <a:rPr lang="ru-RU" sz="1800" b="1" dirty="0" smtClean="0">
                          <a:solidFill>
                            <a:srgbClr val="0070C0"/>
                          </a:solidFill>
                        </a:rPr>
                        <a:t>Активная позиция бизнеса</a:t>
                      </a:r>
                      <a:br>
                        <a:rPr lang="ru-RU" sz="1800" b="1" dirty="0" smtClean="0">
                          <a:solidFill>
                            <a:srgbClr val="0070C0"/>
                          </a:solidFill>
                        </a:rPr>
                      </a:br>
                      <a:r>
                        <a:rPr lang="ru-RU" sz="1800" b="1" dirty="0" smtClean="0">
                          <a:solidFill>
                            <a:srgbClr val="0070C0"/>
                          </a:solidFill>
                        </a:rPr>
                        <a:t>на этапе</a:t>
                      </a:r>
                      <a:r>
                        <a:rPr lang="ru-RU" sz="1800" b="1" baseline="0" dirty="0" smtClean="0">
                          <a:solidFill>
                            <a:srgbClr val="0070C0"/>
                          </a:solidFill>
                        </a:rPr>
                        <a:t> разработки </a:t>
                      </a:r>
                      <a:br>
                        <a:rPr lang="ru-RU" sz="1800" b="1" baseline="0" dirty="0" smtClean="0">
                          <a:solidFill>
                            <a:srgbClr val="0070C0"/>
                          </a:solidFill>
                        </a:rPr>
                      </a:br>
                      <a:r>
                        <a:rPr lang="ru-RU" sz="1800" b="1" baseline="0" dirty="0" smtClean="0">
                          <a:solidFill>
                            <a:srgbClr val="0070C0"/>
                          </a:solidFill>
                        </a:rPr>
                        <a:t>новых НПА</a:t>
                      </a:r>
                    </a:p>
                  </a:txBody>
                  <a:tcPr marT="45743" marB="45743">
                    <a:solidFill>
                      <a:schemeClr val="bg1"/>
                    </a:solidFill>
                  </a:tcPr>
                </a:tc>
              </a:tr>
            </a:tbl>
          </a:graphicData>
        </a:graphic>
      </p:graphicFrame>
      <p:pic>
        <p:nvPicPr>
          <p:cNvPr id="21525" name="Picture 2" descr="http://www.funlib.ru/cimg/2014/101603/32229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400" y="3827195"/>
            <a:ext cx="2130078" cy="159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Стрелка вправо 27"/>
          <p:cNvSpPr/>
          <p:nvPr/>
        </p:nvSpPr>
        <p:spPr>
          <a:xfrm>
            <a:off x="2513013" y="4433888"/>
            <a:ext cx="574675" cy="384175"/>
          </a:xfrm>
          <a:prstGeom prst="right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Стрелка вправо 23"/>
          <p:cNvSpPr/>
          <p:nvPr/>
        </p:nvSpPr>
        <p:spPr>
          <a:xfrm>
            <a:off x="5715000" y="4433888"/>
            <a:ext cx="576263" cy="384175"/>
          </a:xfrm>
          <a:prstGeom prst="right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1528" name="Picture 8"/>
          <p:cNvPicPr>
            <a:picLocks noChangeAspect="1" noChangeArrowheads="1"/>
          </p:cNvPicPr>
          <p:nvPr/>
        </p:nvPicPr>
        <p:blipFill>
          <a:blip r:embed="rId6">
            <a:extLst>
              <a:ext uri="{28A0092B-C50C-407E-A947-70E740481C1C}">
                <a14:useLocalDpi xmlns:a14="http://schemas.microsoft.com/office/drawing/2010/main" val="0"/>
              </a:ext>
            </a:extLst>
          </a:blip>
          <a:srcRect l="76944" t="6525" r="19432" b="87746"/>
          <a:stretch>
            <a:fillRect/>
          </a:stretch>
        </p:blipFill>
        <p:spPr bwMode="auto">
          <a:xfrm>
            <a:off x="6875463" y="4979988"/>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9400" y="6019800"/>
            <a:ext cx="8102600" cy="584200"/>
          </a:xfrm>
          <a:prstGeom prst="rect">
            <a:avLst/>
          </a:prstGeom>
          <a:noFill/>
        </p:spPr>
        <p:txBody>
          <a:bodyPr>
            <a:spAutoFit/>
          </a:bodyPr>
          <a:lstStyle/>
          <a:p>
            <a:pPr algn="ctr">
              <a:defRPr/>
            </a:pPr>
            <a:r>
              <a:rPr lang="ru-RU" sz="1600" b="1" i="1" dirty="0">
                <a:solidFill>
                  <a:schemeClr val="accent1">
                    <a:lumMod val="50000"/>
                  </a:schemeClr>
                </a:solidFill>
              </a:rPr>
              <a:t>ОРВ </a:t>
            </a:r>
            <a:r>
              <a:rPr lang="ru-RU" sz="1600" b="1" i="1" dirty="0" smtClean="0">
                <a:solidFill>
                  <a:schemeClr val="accent1">
                    <a:lumMod val="50000"/>
                  </a:schemeClr>
                </a:solidFill>
              </a:rPr>
              <a:t>– специальная процедура</a:t>
            </a:r>
            <a:r>
              <a:rPr lang="ru-RU" sz="1600" b="1" i="1" dirty="0">
                <a:solidFill>
                  <a:schemeClr val="accent1">
                    <a:lumMod val="50000"/>
                  </a:schemeClr>
                </a:solidFill>
              </a:rPr>
              <a:t>, в которую официально включены публичные консультации с бизнесом</a:t>
            </a:r>
          </a:p>
        </p:txBody>
      </p:sp>
      <p:pic>
        <p:nvPicPr>
          <p:cNvPr id="21530" name="Picture 8" descr="http://player.myshared.ru/921434/data/images/img1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2638" y="3738563"/>
            <a:ext cx="20780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p:cNvPicPr>
            <a:picLocks noChangeAspect="1" noChangeArrowheads="1"/>
          </p:cNvPicPr>
          <p:nvPr/>
        </p:nvPicPr>
        <p:blipFill>
          <a:blip r:embed="rId6">
            <a:extLst>
              <a:ext uri="{28A0092B-C50C-407E-A947-70E740481C1C}">
                <a14:useLocalDpi xmlns:a14="http://schemas.microsoft.com/office/drawing/2010/main" val="0"/>
              </a:ext>
            </a:extLst>
          </a:blip>
          <a:srcRect l="76944" t="5762" r="9097" b="87746"/>
          <a:stretch>
            <a:fillRect/>
          </a:stretch>
        </p:blipFill>
        <p:spPr bwMode="auto">
          <a:xfrm>
            <a:off x="7308850" y="541338"/>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03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8"/>
          <p:cNvPicPr>
            <a:picLocks noChangeAspect="1" noChangeArrowheads="1"/>
          </p:cNvPicPr>
          <p:nvPr/>
        </p:nvPicPr>
        <p:blipFill>
          <a:blip r:embed="rId3">
            <a:extLst>
              <a:ext uri="{28A0092B-C50C-407E-A947-70E740481C1C}">
                <a14:useLocalDpi xmlns:a14="http://schemas.microsoft.com/office/drawing/2010/main" val="0"/>
              </a:ext>
            </a:extLst>
          </a:blip>
          <a:srcRect l="76944" t="5762" r="9097" b="87746"/>
          <a:stretch>
            <a:fillRect/>
          </a:stretch>
        </p:blipFill>
        <p:spPr bwMode="auto">
          <a:xfrm>
            <a:off x="7335490" y="458214"/>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0426" t="2159" r="24405" b="84411"/>
          <a:stretch/>
        </p:blipFill>
        <p:spPr bwMode="auto">
          <a:xfrm>
            <a:off x="-1993" y="278822"/>
            <a:ext cx="7271105" cy="845922"/>
          </a:xfrm>
          <a:prstGeom prst="rect">
            <a:avLst/>
          </a:prstGeom>
          <a:ln>
            <a:noFill/>
          </a:ln>
          <a:effectLst/>
          <a:extLst/>
        </p:spPr>
      </p:pic>
      <p:sp>
        <p:nvSpPr>
          <p:cNvPr id="43" name="Text Box 12"/>
          <p:cNvSpPr txBox="1">
            <a:spLocks noChangeArrowheads="1"/>
          </p:cNvSpPr>
          <p:nvPr/>
        </p:nvSpPr>
        <p:spPr bwMode="auto">
          <a:xfrm>
            <a:off x="-6347" y="431860"/>
            <a:ext cx="72281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ru-RU" sz="2000" b="1" dirty="0">
                <a:solidFill>
                  <a:schemeClr val="bg1"/>
                </a:solidFill>
              </a:rPr>
              <a:t>ОРВ сегодня</a:t>
            </a:r>
          </a:p>
        </p:txBody>
      </p:sp>
      <p:sp>
        <p:nvSpPr>
          <p:cNvPr id="5" name="Прямоугольник 4"/>
          <p:cNvSpPr/>
          <p:nvPr/>
        </p:nvSpPr>
        <p:spPr>
          <a:xfrm>
            <a:off x="566556" y="1243756"/>
            <a:ext cx="3566527" cy="50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aphicFrame>
        <p:nvGraphicFramePr>
          <p:cNvPr id="14" name="Диаграмма 13"/>
          <p:cNvGraphicFramePr>
            <a:graphicFrameLocks/>
          </p:cNvGraphicFramePr>
          <p:nvPr>
            <p:extLst>
              <p:ext uri="{D42A27DB-BD31-4B8C-83A1-F6EECF244321}">
                <p14:modId xmlns:p14="http://schemas.microsoft.com/office/powerpoint/2010/main" val="1401018631"/>
              </p:ext>
            </p:extLst>
          </p:nvPr>
        </p:nvGraphicFramePr>
        <p:xfrm>
          <a:off x="-496539" y="3953181"/>
          <a:ext cx="5832898" cy="2880320"/>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Группа 5"/>
          <p:cNvGrpSpPr/>
          <p:nvPr/>
        </p:nvGrpSpPr>
        <p:grpSpPr>
          <a:xfrm>
            <a:off x="187203" y="1115035"/>
            <a:ext cx="4306468" cy="2689300"/>
            <a:chOff x="515029" y="1129853"/>
            <a:chExt cx="4086200" cy="2379712"/>
          </a:xfrm>
        </p:grpSpPr>
        <p:graphicFrame>
          <p:nvGraphicFramePr>
            <p:cNvPr id="23" name="Диаграмма 22"/>
            <p:cNvGraphicFramePr>
              <a:graphicFrameLocks/>
            </p:cNvGraphicFramePr>
            <p:nvPr>
              <p:extLst>
                <p:ext uri="{D42A27DB-BD31-4B8C-83A1-F6EECF244321}">
                  <p14:modId xmlns:p14="http://schemas.microsoft.com/office/powerpoint/2010/main" val="634225723"/>
                </p:ext>
              </p:extLst>
            </p:nvPr>
          </p:nvGraphicFramePr>
          <p:xfrm>
            <a:off x="515029" y="1129853"/>
            <a:ext cx="4086200" cy="2379712"/>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Группа 1"/>
            <p:cNvGrpSpPr/>
            <p:nvPr/>
          </p:nvGrpSpPr>
          <p:grpSpPr>
            <a:xfrm>
              <a:off x="2800845" y="2757103"/>
              <a:ext cx="551083" cy="404326"/>
              <a:chOff x="3119193" y="3050149"/>
              <a:chExt cx="551083" cy="404326"/>
            </a:xfrm>
          </p:grpSpPr>
          <p:sp>
            <p:nvSpPr>
              <p:cNvPr id="13" name="TextBox 12"/>
              <p:cNvSpPr txBox="1"/>
              <p:nvPr/>
            </p:nvSpPr>
            <p:spPr>
              <a:xfrm>
                <a:off x="3197070" y="3192865"/>
                <a:ext cx="473206" cy="261610"/>
              </a:xfrm>
              <a:prstGeom prst="rect">
                <a:avLst/>
              </a:prstGeom>
              <a:solidFill>
                <a:sysClr val="window" lastClr="FFFFFF"/>
              </a:solidFill>
              <a:ln w="9525" cap="flat" cmpd="sng" algn="ctr">
                <a:solidFill>
                  <a:srgbClr val="9BBB59"/>
                </a:solidFill>
                <a:prstDash val="solid"/>
              </a:ln>
              <a:effectLst>
                <a:outerShdw blurRad="63500" sx="102000" sy="102000" algn="ctr" rotWithShape="0">
                  <a:prstClr val="black">
                    <a:alpha val="40000"/>
                  </a:prstClr>
                </a:outerShdw>
              </a:effectLst>
            </p:spPr>
            <p:txBody>
              <a:bodyPr wrap="none" rtlCol="0">
                <a:spAutoFit/>
              </a:bodyPr>
              <a:lstStyle/>
              <a:p>
                <a:pPr eaLnBrk="1" fontAlgn="auto" hangingPunct="1">
                  <a:spcBef>
                    <a:spcPts val="0"/>
                  </a:spcBef>
                  <a:spcAft>
                    <a:spcPts val="0"/>
                  </a:spcAft>
                  <a:defRPr/>
                </a:pPr>
                <a:r>
                  <a:rPr lang="ru-RU" sz="1100" kern="0" dirty="0" smtClean="0">
                    <a:solidFill>
                      <a:prstClr val="black"/>
                    </a:solidFill>
                    <a:latin typeface="Calibri"/>
                  </a:rPr>
                  <a:t>2930</a:t>
                </a:r>
                <a:endParaRPr lang="ru-RU" sz="1200" kern="0" dirty="0" smtClean="0">
                  <a:solidFill>
                    <a:prstClr val="black"/>
                  </a:solidFill>
                  <a:latin typeface="Calibri"/>
                </a:endParaRPr>
              </a:p>
            </p:txBody>
          </p:sp>
          <p:cxnSp>
            <p:nvCxnSpPr>
              <p:cNvPr id="15" name="Соединительная линия уступом 14"/>
              <p:cNvCxnSpPr/>
              <p:nvPr/>
            </p:nvCxnSpPr>
            <p:spPr>
              <a:xfrm>
                <a:off x="3119193" y="3050149"/>
                <a:ext cx="291278" cy="142715"/>
              </a:xfrm>
              <a:prstGeom prst="bentConnector3">
                <a:avLst>
                  <a:gd name="adj1" fmla="val 106737"/>
                </a:avLst>
              </a:prstGeom>
              <a:noFill/>
              <a:ln w="9525" cap="flat" cmpd="sng" algn="ctr">
                <a:solidFill>
                  <a:srgbClr val="9BBB59">
                    <a:shade val="95000"/>
                    <a:satMod val="105000"/>
                  </a:srgbClr>
                </a:solidFill>
                <a:prstDash val="solid"/>
              </a:ln>
              <a:effectLst>
                <a:outerShdw blurRad="63500" sx="102000" sy="102000" algn="ctr" rotWithShape="0">
                  <a:prstClr val="black">
                    <a:alpha val="40000"/>
                  </a:prstClr>
                </a:outerShdw>
              </a:effectLst>
            </p:spPr>
          </p:cxnSp>
        </p:grpSp>
        <p:sp>
          <p:nvSpPr>
            <p:cNvPr id="11" name="TextBox 10"/>
            <p:cNvSpPr txBox="1"/>
            <p:nvPr/>
          </p:nvSpPr>
          <p:spPr>
            <a:xfrm>
              <a:off x="989157" y="1568095"/>
              <a:ext cx="473206" cy="261610"/>
            </a:xfrm>
            <a:prstGeom prst="rect">
              <a:avLst/>
            </a:prstGeom>
            <a:solidFill>
              <a:sysClr val="window" lastClr="FFFFFF"/>
            </a:solidFill>
            <a:ln w="12700" cap="flat" cmpd="sng" algn="ctr">
              <a:solidFill>
                <a:srgbClr val="C0504D"/>
              </a:solidFill>
              <a:prstDash val="solid"/>
            </a:ln>
            <a:effectLst>
              <a:outerShdw blurRad="63500" sx="102000" sy="102000" algn="ctr" rotWithShape="0">
                <a:prstClr val="black">
                  <a:alpha val="40000"/>
                </a:prstClr>
              </a:outerShdw>
            </a:effectLst>
          </p:spPr>
          <p:txBody>
            <a:bodyPr wrap="none" rtlCol="0">
              <a:spAutoFit/>
            </a:bodyPr>
            <a:lstStyle/>
            <a:p>
              <a:pPr eaLnBrk="1" fontAlgn="auto" hangingPunct="1">
                <a:spcBef>
                  <a:spcPts val="0"/>
                </a:spcBef>
                <a:spcAft>
                  <a:spcPts val="0"/>
                </a:spcAft>
                <a:defRPr/>
              </a:pPr>
              <a:r>
                <a:rPr lang="ru-RU" sz="1100" kern="0" dirty="0" smtClean="0">
                  <a:solidFill>
                    <a:prstClr val="black"/>
                  </a:solidFill>
                  <a:latin typeface="Calibri"/>
                </a:rPr>
                <a:t>1714</a:t>
              </a:r>
              <a:endParaRPr lang="ru-RU" sz="1200" kern="0" dirty="0" smtClean="0">
                <a:solidFill>
                  <a:prstClr val="black"/>
                </a:solidFill>
                <a:latin typeface="Calibri"/>
              </a:endParaRPr>
            </a:p>
          </p:txBody>
        </p:sp>
        <p:cxnSp>
          <p:nvCxnSpPr>
            <p:cNvPr id="12" name="Соединительная линия уступом 11"/>
            <p:cNvCxnSpPr>
              <a:endCxn id="11" idx="2"/>
            </p:cNvCxnSpPr>
            <p:nvPr/>
          </p:nvCxnSpPr>
          <p:spPr>
            <a:xfrm rot="10800000">
              <a:off x="1225760" y="1829706"/>
              <a:ext cx="236603" cy="214333"/>
            </a:xfrm>
            <a:prstGeom prst="bentConnector2">
              <a:avLst/>
            </a:prstGeom>
            <a:noFill/>
            <a:ln w="9525" cap="flat" cmpd="sng" algn="ctr">
              <a:solidFill>
                <a:srgbClr val="C0504D">
                  <a:shade val="95000"/>
                  <a:satMod val="105000"/>
                </a:srgbClr>
              </a:solidFill>
              <a:prstDash val="solid"/>
            </a:ln>
            <a:effectLst>
              <a:outerShdw blurRad="63500" sx="102000" sy="102000" algn="ctr" rotWithShape="0">
                <a:prstClr val="black">
                  <a:alpha val="40000"/>
                </a:prstClr>
              </a:outerShdw>
            </a:effectLst>
          </p:spPr>
        </p:cxnSp>
      </p:grpSp>
      <p:grpSp>
        <p:nvGrpSpPr>
          <p:cNvPr id="4" name="Группа 3"/>
          <p:cNvGrpSpPr/>
          <p:nvPr/>
        </p:nvGrpSpPr>
        <p:grpSpPr>
          <a:xfrm>
            <a:off x="5316034" y="3741538"/>
            <a:ext cx="3233302" cy="2912989"/>
            <a:chOff x="5301606" y="3758034"/>
            <a:chExt cx="3233302" cy="2912989"/>
          </a:xfrm>
        </p:grpSpPr>
        <p:pic>
          <p:nvPicPr>
            <p:cNvPr id="28" name="Picture 2"/>
            <p:cNvPicPr>
              <a:picLocks noChangeArrowheads="1"/>
            </p:cNvPicPr>
            <p:nvPr/>
          </p:nvPicPr>
          <p:blipFill>
            <a:blip r:embed="rId6" cstate="print">
              <a:extLst>
                <a:ext uri="{28A0092B-C50C-407E-A947-70E740481C1C}">
                  <a14:useLocalDpi xmlns:a14="http://schemas.microsoft.com/office/drawing/2010/main" val="0"/>
                </a:ext>
              </a:extLst>
            </a:blip>
            <a:srcRect t="4979" r="42509" b="4700"/>
            <a:stretch>
              <a:fillRect/>
            </a:stretch>
          </p:blipFill>
          <p:spPr bwMode="auto">
            <a:xfrm>
              <a:off x="5325347" y="5317704"/>
              <a:ext cx="1497084" cy="1346438"/>
            </a:xfrm>
            <a:prstGeom prst="rect">
              <a:avLst/>
            </a:prstGeom>
            <a:noFill/>
            <a:ln w="1270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4"/>
            <p:cNvPicPr>
              <a:picLocks noChangeArrowheads="1"/>
            </p:cNvPicPr>
            <p:nvPr/>
          </p:nvPicPr>
          <p:blipFill>
            <a:blip r:embed="rId7" cstate="print">
              <a:extLst>
                <a:ext uri="{28A0092B-C50C-407E-A947-70E740481C1C}">
                  <a14:useLocalDpi xmlns:a14="http://schemas.microsoft.com/office/drawing/2010/main" val="0"/>
                </a:ext>
              </a:extLst>
            </a:blip>
            <a:srcRect l="23909" t="7539" r="24306" b="16402"/>
            <a:stretch>
              <a:fillRect/>
            </a:stretch>
          </p:blipFill>
          <p:spPr bwMode="auto">
            <a:xfrm>
              <a:off x="5315821" y="3767693"/>
              <a:ext cx="1497084" cy="1347528"/>
            </a:xfrm>
            <a:prstGeom prst="rect">
              <a:avLst/>
            </a:prstGeom>
            <a:noFill/>
            <a:ln w="127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rrowheads="1"/>
            </p:cNvPicPr>
            <p:nvPr/>
          </p:nvPicPr>
          <p:blipFill>
            <a:blip r:embed="rId8" cstate="print">
              <a:extLst>
                <a:ext uri="{28A0092B-C50C-407E-A947-70E740481C1C}">
                  <a14:useLocalDpi xmlns:a14="http://schemas.microsoft.com/office/drawing/2010/main" val="0"/>
                </a:ext>
              </a:extLst>
            </a:blip>
            <a:srcRect l="23943" t="7452" r="24652" b="22934"/>
            <a:stretch>
              <a:fillRect/>
            </a:stretch>
          </p:blipFill>
          <p:spPr bwMode="auto">
            <a:xfrm>
              <a:off x="7012906" y="3775850"/>
              <a:ext cx="1497084" cy="1347440"/>
            </a:xfrm>
            <a:prstGeom prst="rect">
              <a:avLst/>
            </a:prstGeom>
            <a:noFill/>
            <a:ln w="127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Группа 28"/>
            <p:cNvGrpSpPr>
              <a:grpSpLocks/>
            </p:cNvGrpSpPr>
            <p:nvPr/>
          </p:nvGrpSpPr>
          <p:grpSpPr bwMode="auto">
            <a:xfrm>
              <a:off x="7025202" y="5317704"/>
              <a:ext cx="1497084" cy="1346436"/>
              <a:chOff x="4729334" y="4205102"/>
              <a:chExt cx="2076180" cy="2076242"/>
            </a:xfrm>
          </p:grpSpPr>
          <p:pic>
            <p:nvPicPr>
              <p:cNvPr id="3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23203" t="6972" r="23886" b="21951"/>
              <a:stretch>
                <a:fillRect/>
              </a:stretch>
            </p:blipFill>
            <p:spPr bwMode="auto">
              <a:xfrm>
                <a:off x="4729334" y="4205102"/>
                <a:ext cx="2076180" cy="2076242"/>
              </a:xfrm>
              <a:prstGeom prst="rect">
                <a:avLst/>
              </a:prstGeom>
              <a:noFill/>
              <a:ln w="127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Прямоугольник 37"/>
              <p:cNvSpPr/>
              <p:nvPr/>
            </p:nvSpPr>
            <p:spPr>
              <a:xfrm>
                <a:off x="5670556" y="4968291"/>
                <a:ext cx="234924" cy="215231"/>
              </a:xfrm>
              <a:prstGeom prst="rect">
                <a:avLst/>
              </a:prstGeom>
              <a:pattFill prst="pct50">
                <a:fgClr>
                  <a:schemeClr val="bg1">
                    <a:lumMod val="65000"/>
                  </a:schemeClr>
                </a:fgClr>
                <a:bgClr>
                  <a:schemeClr val="tx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grpSp>
        <p:pic>
          <p:nvPicPr>
            <p:cNvPr id="32" name="Picture 4" descr="C:\Users\SalnikovIV\Desktop\Бренд\logo_for_web (2).png"/>
            <p:cNvPicPr>
              <a:picLocks noChangeAspect="1" noChangeArrowheads="1"/>
            </p:cNvPicPr>
            <p:nvPr/>
          </p:nvPicPr>
          <p:blipFill>
            <a:blip r:embed="rId10" cstate="print">
              <a:extLst>
                <a:ext uri="{28A0092B-C50C-407E-A947-70E740481C1C}">
                  <a14:useLocalDpi xmlns:a14="http://schemas.microsoft.com/office/drawing/2010/main" val="0"/>
                </a:ext>
              </a:extLst>
            </a:blip>
            <a:srcRect l="3214" t="7935" r="68686" b="9619"/>
            <a:stretch>
              <a:fillRect/>
            </a:stretch>
          </p:blipFill>
          <p:spPr bwMode="auto">
            <a:xfrm>
              <a:off x="6573539" y="4878988"/>
              <a:ext cx="665848" cy="597044"/>
            </a:xfrm>
            <a:prstGeom prst="rect">
              <a:avLst/>
            </a:prstGeom>
            <a:solidFill>
              <a:schemeClr val="bg1"/>
            </a:solidFill>
            <a:ln w="9525">
              <a:solidFill>
                <a:srgbClr val="002060"/>
              </a:solidFill>
              <a:miter lim="800000"/>
              <a:headEnd/>
              <a:tailEnd/>
            </a:ln>
          </p:spPr>
        </p:pic>
        <p:sp>
          <p:nvSpPr>
            <p:cNvPr id="33" name="TextBox 27"/>
            <p:cNvSpPr txBox="1">
              <a:spLocks noChangeArrowheads="1"/>
            </p:cNvSpPr>
            <p:nvPr/>
          </p:nvSpPr>
          <p:spPr bwMode="auto">
            <a:xfrm>
              <a:off x="5325347" y="6248643"/>
              <a:ext cx="1509647" cy="415498"/>
            </a:xfrm>
            <a:prstGeom prst="rect">
              <a:avLst/>
            </a:prstGeom>
            <a:solidFill>
              <a:schemeClr val="lt1"/>
            </a:solidFill>
            <a:ln>
              <a:solidFill>
                <a:schemeClr val="tx1"/>
              </a:solidFill>
            </a:ln>
          </p:spPr>
          <p:txBody>
            <a:bodyPr vert="horz"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spcAft>
                  <a:spcPts val="600"/>
                </a:spcAft>
                <a:buFontTx/>
                <a:buNone/>
              </a:pPr>
              <a:r>
                <a:rPr lang="ru-RU" altLang="ru-RU" sz="1050" b="1" dirty="0" smtClean="0">
                  <a:solidFill>
                    <a:srgbClr val="4A66AC"/>
                  </a:solidFill>
                </a:rPr>
                <a:t>интерактивное </a:t>
              </a:r>
              <a:r>
                <a:rPr lang="ru-RU" altLang="ru-RU" sz="1050" b="1" dirty="0">
                  <a:solidFill>
                    <a:srgbClr val="4A66AC"/>
                  </a:solidFill>
                </a:rPr>
                <a:t>приложение </a:t>
              </a:r>
              <a:r>
                <a:rPr lang="ru-RU" altLang="ru-RU" sz="1050" b="1" dirty="0" smtClean="0">
                  <a:solidFill>
                    <a:srgbClr val="4A66AC"/>
                  </a:solidFill>
                </a:rPr>
                <a:t>МЭР</a:t>
              </a:r>
              <a:endParaRPr lang="ru-RU" altLang="ru-RU" sz="1050" b="1" dirty="0">
                <a:solidFill>
                  <a:srgbClr val="4A66AC"/>
                </a:solidFill>
              </a:endParaRPr>
            </a:p>
          </p:txBody>
        </p:sp>
        <p:sp>
          <p:nvSpPr>
            <p:cNvPr id="34" name="TextBox 26"/>
            <p:cNvSpPr txBox="1">
              <a:spLocks noChangeArrowheads="1"/>
            </p:cNvSpPr>
            <p:nvPr/>
          </p:nvSpPr>
          <p:spPr bwMode="auto">
            <a:xfrm>
              <a:off x="7016088" y="3758034"/>
              <a:ext cx="1507566" cy="253916"/>
            </a:xfrm>
            <a:prstGeom prst="rect">
              <a:avLst/>
            </a:prstGeom>
            <a:solidFill>
              <a:schemeClr val="lt1"/>
            </a:solidFill>
            <a:ln>
              <a:solidFill>
                <a:schemeClr val="tx1"/>
              </a:solidFill>
            </a:ln>
          </p:spPr>
          <p:txBody>
            <a:bodyPr vert="horz"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4800"/>
                </a:spcBef>
                <a:spcAft>
                  <a:spcPts val="3600"/>
                </a:spcAft>
                <a:buFontTx/>
                <a:buNone/>
              </a:pPr>
              <a:r>
                <a:rPr lang="en-US" altLang="ru-RU" sz="1050" b="1" dirty="0" smtClean="0">
                  <a:solidFill>
                    <a:srgbClr val="4A66AC"/>
                  </a:solidFill>
                </a:rPr>
                <a:t>orv.gov.ru</a:t>
              </a:r>
              <a:endParaRPr lang="en-US" altLang="ru-RU" sz="1050" b="1" dirty="0">
                <a:solidFill>
                  <a:srgbClr val="4A66AC"/>
                </a:solidFill>
              </a:endParaRPr>
            </a:p>
          </p:txBody>
        </p:sp>
        <p:sp>
          <p:nvSpPr>
            <p:cNvPr id="35" name="TextBox 9"/>
            <p:cNvSpPr txBox="1">
              <a:spLocks noChangeArrowheads="1"/>
            </p:cNvSpPr>
            <p:nvPr/>
          </p:nvSpPr>
          <p:spPr bwMode="auto">
            <a:xfrm>
              <a:off x="5301606" y="3758167"/>
              <a:ext cx="1520825" cy="253916"/>
            </a:xfrm>
            <a:prstGeom prst="rect">
              <a:avLst/>
            </a:prstGeom>
            <a:solidFill>
              <a:schemeClr val="lt1"/>
            </a:solidFill>
            <a:ln>
              <a:solidFill>
                <a:schemeClr val="tx1"/>
              </a:solidFill>
            </a:ln>
          </p:spPr>
          <p:txBody>
            <a:bodyPr vert="horz"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1800"/>
                </a:spcBef>
                <a:spcAft>
                  <a:spcPts val="1800"/>
                </a:spcAft>
                <a:buFontTx/>
                <a:buNone/>
              </a:pPr>
              <a:r>
                <a:rPr lang="ru-RU" altLang="ru-RU" sz="1050" b="1" i="1" dirty="0" smtClean="0">
                  <a:solidFill>
                    <a:srgbClr val="4A66AC"/>
                  </a:solidFill>
                </a:rPr>
                <a:t>  </a:t>
              </a:r>
              <a:r>
                <a:rPr lang="en-US" altLang="ru-RU" sz="1050" b="1" dirty="0" smtClean="0">
                  <a:solidFill>
                    <a:srgbClr val="4A66AC"/>
                  </a:solidFill>
                </a:rPr>
                <a:t>regulation.gov.ru</a:t>
              </a:r>
              <a:endParaRPr lang="en-US" altLang="ru-RU" sz="1050" b="1" dirty="0">
                <a:solidFill>
                  <a:srgbClr val="4A66AC"/>
                </a:solidFill>
              </a:endParaRPr>
            </a:p>
          </p:txBody>
        </p:sp>
        <p:sp>
          <p:nvSpPr>
            <p:cNvPr id="36" name="TextBox 25"/>
            <p:cNvSpPr txBox="1">
              <a:spLocks noChangeArrowheads="1"/>
            </p:cNvSpPr>
            <p:nvPr/>
          </p:nvSpPr>
          <p:spPr bwMode="auto">
            <a:xfrm>
              <a:off x="7012906" y="6255525"/>
              <a:ext cx="1522002" cy="415498"/>
            </a:xfrm>
            <a:prstGeom prst="rect">
              <a:avLst/>
            </a:prstGeom>
            <a:solidFill>
              <a:schemeClr val="lt1"/>
            </a:solidFill>
            <a:ln>
              <a:solidFill>
                <a:schemeClr val="tx1"/>
              </a:solidFill>
            </a:ln>
          </p:spPr>
          <p:txBody>
            <a:bodyPr vert="horz"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spcAft>
                  <a:spcPts val="600"/>
                </a:spcAft>
                <a:buFontTx/>
                <a:buNone/>
              </a:pPr>
              <a:r>
                <a:rPr lang="ru-RU" altLang="ru-RU" sz="1050" b="1" dirty="0" smtClean="0">
                  <a:solidFill>
                    <a:srgbClr val="4A66AC"/>
                  </a:solidFill>
                </a:rPr>
                <a:t>региональные </a:t>
              </a:r>
              <a:r>
                <a:rPr lang="ru-RU" altLang="ru-RU" sz="1050" b="1" dirty="0">
                  <a:solidFill>
                    <a:srgbClr val="4A66AC"/>
                  </a:solidFill>
                </a:rPr>
                <a:t>порталы по </a:t>
              </a:r>
              <a:r>
                <a:rPr lang="ru-RU" altLang="ru-RU" sz="1050" b="1" dirty="0" smtClean="0">
                  <a:solidFill>
                    <a:srgbClr val="4A66AC"/>
                  </a:solidFill>
                </a:rPr>
                <a:t>ОРВ</a:t>
              </a:r>
              <a:endParaRPr lang="ru-RU" altLang="ru-RU" sz="1050" b="1" dirty="0">
                <a:solidFill>
                  <a:srgbClr val="4A66AC"/>
                </a:solidFill>
              </a:endParaRPr>
            </a:p>
          </p:txBody>
        </p:sp>
      </p:grpSp>
      <p:sp>
        <p:nvSpPr>
          <p:cNvPr id="3" name="TextBox 2"/>
          <p:cNvSpPr txBox="1"/>
          <p:nvPr/>
        </p:nvSpPr>
        <p:spPr>
          <a:xfrm>
            <a:off x="4716017" y="1242344"/>
            <a:ext cx="4418900" cy="2277547"/>
          </a:xfrm>
          <a:prstGeom prst="rect">
            <a:avLst/>
          </a:prstGeom>
          <a:noFill/>
        </p:spPr>
        <p:txBody>
          <a:bodyPr wrap="square" rtlCol="0">
            <a:spAutoFit/>
          </a:bodyPr>
          <a:lstStyle/>
          <a:p>
            <a:pPr>
              <a:spcAft>
                <a:spcPts val="600"/>
              </a:spcAft>
            </a:pPr>
            <a:r>
              <a:rPr lang="ru-RU" sz="1600" b="1" u="sng" dirty="0" smtClean="0">
                <a:solidFill>
                  <a:srgbClr val="002060"/>
                </a:solidFill>
                <a:latin typeface="Calibri"/>
              </a:rPr>
              <a:t>На </a:t>
            </a:r>
            <a:r>
              <a:rPr lang="en-US" sz="1600" b="1" u="sng" dirty="0" smtClean="0">
                <a:solidFill>
                  <a:srgbClr val="002060"/>
                </a:solidFill>
                <a:latin typeface="Calibri"/>
              </a:rPr>
              <a:t>regulation.gov.ru</a:t>
            </a:r>
            <a:r>
              <a:rPr lang="ru-RU" sz="1600" b="1" u="sng" dirty="0" smtClean="0">
                <a:solidFill>
                  <a:srgbClr val="002060"/>
                </a:solidFill>
                <a:latin typeface="Calibri"/>
              </a:rPr>
              <a:t>:</a:t>
            </a:r>
          </a:p>
          <a:p>
            <a:pPr marL="285750" indent="-285750">
              <a:spcAft>
                <a:spcPts val="600"/>
              </a:spcAft>
              <a:buFont typeface="Wingdings" panose="05000000000000000000" pitchFamily="2" charset="2"/>
              <a:buChar char="Ø"/>
            </a:pPr>
            <a:r>
              <a:rPr lang="ru-RU" sz="1600" b="1" dirty="0" smtClean="0">
                <a:solidFill>
                  <a:srgbClr val="C00000"/>
                </a:solidFill>
                <a:latin typeface="Calibri"/>
              </a:rPr>
              <a:t>4 600 </a:t>
            </a:r>
            <a:r>
              <a:rPr lang="ru-RU" sz="1600" dirty="0" smtClean="0">
                <a:solidFill>
                  <a:srgbClr val="002060"/>
                </a:solidFill>
                <a:latin typeface="Calibri"/>
              </a:rPr>
              <a:t>проектов актов на ОРВ</a:t>
            </a:r>
          </a:p>
          <a:p>
            <a:pPr marL="285750" indent="-285750">
              <a:spcAft>
                <a:spcPts val="600"/>
              </a:spcAft>
              <a:buFont typeface="Wingdings" panose="05000000000000000000" pitchFamily="2" charset="2"/>
              <a:buChar char="Ø"/>
            </a:pPr>
            <a:r>
              <a:rPr lang="ru-RU" sz="1600" b="1" dirty="0" smtClean="0">
                <a:solidFill>
                  <a:srgbClr val="C00000"/>
                </a:solidFill>
                <a:latin typeface="Calibri"/>
              </a:rPr>
              <a:t>102 000 </a:t>
            </a:r>
            <a:r>
              <a:rPr lang="ru-RU" sz="1600" dirty="0" smtClean="0">
                <a:solidFill>
                  <a:srgbClr val="002060"/>
                </a:solidFill>
                <a:latin typeface="Calibri"/>
              </a:rPr>
              <a:t>зарегистрированных пользователей</a:t>
            </a:r>
          </a:p>
          <a:p>
            <a:pPr marL="285750" indent="-285750">
              <a:spcAft>
                <a:spcPts val="600"/>
              </a:spcAft>
              <a:buFont typeface="Wingdings" panose="05000000000000000000" pitchFamily="2" charset="2"/>
              <a:buChar char="Ø"/>
            </a:pPr>
            <a:r>
              <a:rPr lang="ru-RU" sz="1600" b="1" dirty="0" smtClean="0">
                <a:solidFill>
                  <a:srgbClr val="C00000"/>
                </a:solidFill>
                <a:latin typeface="Calibri"/>
              </a:rPr>
              <a:t>2 000 </a:t>
            </a:r>
            <a:r>
              <a:rPr lang="ru-RU" sz="1600" dirty="0" smtClean="0">
                <a:solidFill>
                  <a:srgbClr val="002060"/>
                </a:solidFill>
                <a:latin typeface="Calibri"/>
              </a:rPr>
              <a:t>представителей органов власти</a:t>
            </a:r>
          </a:p>
          <a:p>
            <a:pPr>
              <a:spcAft>
                <a:spcPts val="600"/>
              </a:spcAft>
            </a:pPr>
            <a:r>
              <a:rPr lang="ru-RU" sz="1600" b="1" u="sng" dirty="0" smtClean="0">
                <a:solidFill>
                  <a:srgbClr val="002060"/>
                </a:solidFill>
                <a:latin typeface="Calibri"/>
              </a:rPr>
              <a:t>В ОРВ регулярно принимают участие:</a:t>
            </a:r>
          </a:p>
          <a:p>
            <a:pPr marL="285750" indent="-285750">
              <a:spcAft>
                <a:spcPts val="600"/>
              </a:spcAft>
              <a:buFont typeface="Wingdings" panose="05000000000000000000" pitchFamily="2" charset="2"/>
              <a:buChar char="Ø"/>
            </a:pPr>
            <a:r>
              <a:rPr lang="ru-RU" sz="1600" b="1" dirty="0" smtClean="0">
                <a:solidFill>
                  <a:srgbClr val="C00000"/>
                </a:solidFill>
                <a:latin typeface="Calibri"/>
              </a:rPr>
              <a:t>70</a:t>
            </a:r>
            <a:r>
              <a:rPr lang="ru-RU" sz="1600" dirty="0" smtClean="0">
                <a:solidFill>
                  <a:srgbClr val="C00000"/>
                </a:solidFill>
                <a:latin typeface="Calibri"/>
              </a:rPr>
              <a:t> </a:t>
            </a:r>
            <a:r>
              <a:rPr lang="ru-RU" sz="1600" dirty="0" smtClean="0">
                <a:solidFill>
                  <a:srgbClr val="002060"/>
                </a:solidFill>
                <a:latin typeface="Calibri"/>
              </a:rPr>
              <a:t>отраслевых ассоциаций</a:t>
            </a:r>
          </a:p>
          <a:p>
            <a:pPr marL="285750" indent="-285750">
              <a:spcAft>
                <a:spcPts val="600"/>
              </a:spcAft>
              <a:buFont typeface="Wingdings" panose="05000000000000000000" pitchFamily="2" charset="2"/>
              <a:buChar char="Ø"/>
            </a:pPr>
            <a:r>
              <a:rPr lang="ru-RU" sz="1600" b="1" dirty="0" smtClean="0">
                <a:solidFill>
                  <a:srgbClr val="C00000"/>
                </a:solidFill>
                <a:latin typeface="Calibri"/>
              </a:rPr>
              <a:t>1 000 </a:t>
            </a:r>
            <a:r>
              <a:rPr lang="ru-RU" sz="1600" dirty="0" smtClean="0">
                <a:solidFill>
                  <a:srgbClr val="002060"/>
                </a:solidFill>
                <a:latin typeface="Calibri"/>
              </a:rPr>
              <a:t>отраслевых экспертов</a:t>
            </a:r>
          </a:p>
        </p:txBody>
      </p:sp>
      <p:sp>
        <p:nvSpPr>
          <p:cNvPr id="7" name="TextBox 6"/>
          <p:cNvSpPr txBox="1"/>
          <p:nvPr/>
        </p:nvSpPr>
        <p:spPr>
          <a:xfrm>
            <a:off x="936246" y="3590077"/>
            <a:ext cx="2969083" cy="338554"/>
          </a:xfrm>
          <a:prstGeom prst="rect">
            <a:avLst/>
          </a:prstGeom>
          <a:noFill/>
        </p:spPr>
        <p:txBody>
          <a:bodyPr wrap="none" rtlCol="0">
            <a:spAutoFit/>
          </a:bodyPr>
          <a:lstStyle/>
          <a:p>
            <a:r>
              <a:rPr lang="ru-RU" sz="1600" b="1" dirty="0" smtClean="0">
                <a:solidFill>
                  <a:srgbClr val="C00000"/>
                </a:solidFill>
              </a:rPr>
              <a:t>&gt; 4 </a:t>
            </a:r>
            <a:r>
              <a:rPr lang="ru-RU" sz="1600" b="1" dirty="0">
                <a:solidFill>
                  <a:srgbClr val="C00000"/>
                </a:solidFill>
              </a:rPr>
              <a:t>600 </a:t>
            </a:r>
            <a:r>
              <a:rPr lang="ru-RU" sz="1600" b="1" dirty="0">
                <a:solidFill>
                  <a:srgbClr val="002060"/>
                </a:solidFill>
              </a:rPr>
              <a:t>заключений об </a:t>
            </a:r>
            <a:r>
              <a:rPr lang="ru-RU" sz="1600" b="1" dirty="0" smtClean="0">
                <a:solidFill>
                  <a:srgbClr val="002060"/>
                </a:solidFill>
              </a:rPr>
              <a:t>ОРВ</a:t>
            </a:r>
            <a:endParaRPr lang="ru-RU" b="1" dirty="0">
              <a:solidFill>
                <a:prstClr val="black"/>
              </a:solidFill>
            </a:endParaRPr>
          </a:p>
        </p:txBody>
      </p:sp>
      <p:sp>
        <p:nvSpPr>
          <p:cNvPr id="39" name="Номер слайда 3"/>
          <p:cNvSpPr txBox="1">
            <a:spLocks/>
          </p:cNvSpPr>
          <p:nvPr/>
        </p:nvSpPr>
        <p:spPr bwMode="auto">
          <a:xfrm>
            <a:off x="7028376"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eaLnBrk="1" hangingPunct="1">
              <a:spcBef>
                <a:spcPct val="0"/>
              </a:spcBef>
              <a:buFontTx/>
              <a:buNone/>
            </a:pPr>
            <a:fld id="{0C343373-1C7F-44D7-B803-815907ABC9E1}" type="slidenum">
              <a:rPr lang="ru-RU" altLang="ru-RU" sz="2000" b="1">
                <a:solidFill>
                  <a:srgbClr val="C00000"/>
                </a:solidFill>
                <a:latin typeface="Impact" pitchFamily="34" charset="0"/>
              </a:rPr>
              <a:pPr algn="r" eaLnBrk="1" hangingPunct="1">
                <a:spcBef>
                  <a:spcPct val="0"/>
                </a:spcBef>
                <a:buFontTx/>
                <a:buNone/>
              </a:pPr>
              <a:t>3</a:t>
            </a:fld>
            <a:endParaRPr lang="ru-RU" altLang="ru-RU" sz="2000" b="1" dirty="0">
              <a:solidFill>
                <a:srgbClr val="C00000"/>
              </a:solidFill>
              <a:latin typeface="Impact" pitchFamily="34" charset="0"/>
            </a:endParaRPr>
          </a:p>
        </p:txBody>
      </p:sp>
    </p:spTree>
    <p:extLst>
      <p:ext uri="{BB962C8B-B14F-4D97-AF65-F5344CB8AC3E}">
        <p14:creationId xmlns:p14="http://schemas.microsoft.com/office/powerpoint/2010/main" val="666156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SalnikovIV\Desktop\Плаш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468"/>
            <a:ext cx="7164388" cy="981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p:cNvGraphicFramePr/>
          <p:nvPr>
            <p:extLst>
              <p:ext uri="{D42A27DB-BD31-4B8C-83A1-F6EECF244321}">
                <p14:modId xmlns:p14="http://schemas.microsoft.com/office/powerpoint/2010/main" val="256515810"/>
              </p:ext>
            </p:extLst>
          </p:nvPr>
        </p:nvGraphicFramePr>
        <p:xfrm>
          <a:off x="467544" y="2060848"/>
          <a:ext cx="8295581" cy="5328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387" name="TextBox 1"/>
          <p:cNvSpPr txBox="1">
            <a:spLocks noChangeArrowheads="1"/>
          </p:cNvSpPr>
          <p:nvPr/>
        </p:nvSpPr>
        <p:spPr bwMode="auto">
          <a:xfrm>
            <a:off x="4951413" y="6102350"/>
            <a:ext cx="3594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ru-RU" altLang="ru-RU" sz="1200">
                <a:solidFill>
                  <a:srgbClr val="000000"/>
                </a:solidFill>
                <a:latin typeface="Arial" charset="0"/>
                <a:ea typeface="MS PGothic" pitchFamily="34" charset="-128"/>
                <a:cs typeface="Arial" charset="0"/>
              </a:rPr>
              <a:t>*оценка по наиболее значимым проектам актов</a:t>
            </a:r>
          </a:p>
        </p:txBody>
      </p:sp>
      <p:sp>
        <p:nvSpPr>
          <p:cNvPr id="16390" name="Text Box 12"/>
          <p:cNvSpPr txBox="1">
            <a:spLocks noChangeArrowheads="1"/>
          </p:cNvSpPr>
          <p:nvPr/>
        </p:nvSpPr>
        <p:spPr bwMode="auto">
          <a:xfrm>
            <a:off x="179388" y="533058"/>
            <a:ext cx="6734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ru-RU" altLang="ru-RU" sz="2000" b="1" dirty="0">
                <a:solidFill>
                  <a:schemeClr val="bg1"/>
                </a:solidFill>
                <a:latin typeface="Arial" charset="0"/>
              </a:rPr>
              <a:t>Масштаб ОРВ (2010–2016 годы)</a:t>
            </a:r>
          </a:p>
        </p:txBody>
      </p:sp>
      <p:sp>
        <p:nvSpPr>
          <p:cNvPr id="16391" name="Номер слайда 3"/>
          <p:cNvSpPr txBox="1">
            <a:spLocks/>
          </p:cNvSpPr>
          <p:nvPr/>
        </p:nvSpPr>
        <p:spPr bwMode="auto">
          <a:xfrm>
            <a:off x="680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0C853699-39B4-4093-8D6E-40B873049403}" type="slidenum">
              <a:rPr lang="ru-RU" altLang="ru-RU" sz="2000" b="1">
                <a:solidFill>
                  <a:srgbClr val="C00000"/>
                </a:solidFill>
                <a:latin typeface="Impact" pitchFamily="34" charset="0"/>
              </a:rPr>
              <a:pPr algn="r" eaLnBrk="1" hangingPunct="1">
                <a:spcBef>
                  <a:spcPct val="0"/>
                </a:spcBef>
                <a:buFontTx/>
                <a:buNone/>
              </a:pPr>
              <a:t>4</a:t>
            </a:fld>
            <a:endParaRPr lang="ru-RU" altLang="ru-RU" sz="2000" b="1">
              <a:solidFill>
                <a:srgbClr val="C00000"/>
              </a:solidFill>
              <a:latin typeface="Impact" pitchFamily="34" charset="0"/>
            </a:endParaRPr>
          </a:p>
        </p:txBody>
      </p:sp>
      <p:sp>
        <p:nvSpPr>
          <p:cNvPr id="16392" name="TextBox 5"/>
          <p:cNvSpPr txBox="1">
            <a:spLocks noChangeArrowheads="1"/>
          </p:cNvSpPr>
          <p:nvPr/>
        </p:nvSpPr>
        <p:spPr bwMode="auto">
          <a:xfrm>
            <a:off x="6359525" y="2411413"/>
            <a:ext cx="2388939"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ru-RU" altLang="ru-RU" b="1" dirty="0">
                <a:solidFill>
                  <a:srgbClr val="FF0000"/>
                </a:solidFill>
                <a:latin typeface="Arial" charset="0"/>
              </a:rPr>
              <a:t>Экономия:</a:t>
            </a:r>
          </a:p>
        </p:txBody>
      </p:sp>
      <p:pic>
        <p:nvPicPr>
          <p:cNvPr id="16393" name="Picture 4" descr="http://www.greatspirit.co.nz/wp-content/uploads/2013/03/Green-Economics-Worl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1833599"/>
            <a:ext cx="2784475" cy="1741413"/>
          </a:xfrm>
          <a:prstGeom prst="rect">
            <a:avLst/>
          </a:prstGeom>
          <a:noFill/>
          <a:ln w="38100">
            <a:solidFill>
              <a:schemeClr val="tx2">
                <a:lumMod val="40000"/>
                <a:lumOff val="60000"/>
              </a:schemeClr>
            </a:solidFill>
            <a:miter lim="800000"/>
            <a:headEnd/>
            <a:tailEnd/>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2" name="Picture 8"/>
          <p:cNvPicPr>
            <a:picLocks noChangeAspect="1" noChangeArrowheads="1"/>
          </p:cNvPicPr>
          <p:nvPr/>
        </p:nvPicPr>
        <p:blipFill>
          <a:blip r:embed="rId10">
            <a:extLst>
              <a:ext uri="{28A0092B-C50C-407E-A947-70E740481C1C}">
                <a14:useLocalDpi xmlns:a14="http://schemas.microsoft.com/office/drawing/2010/main" val="0"/>
              </a:ext>
            </a:extLst>
          </a:blip>
          <a:srcRect l="76944" t="5762" r="9097" b="87746"/>
          <a:stretch>
            <a:fillRect/>
          </a:stretch>
        </p:blipFill>
        <p:spPr bwMode="auto">
          <a:xfrm>
            <a:off x="7308850" y="541338"/>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987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SalnikovIV\Desktop\Плаш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468"/>
            <a:ext cx="7164388" cy="981075"/>
          </a:xfrm>
          <a:prstGeom prst="rect">
            <a:avLst/>
          </a:prstGeom>
          <a:noFill/>
          <a:extLst>
            <a:ext uri="{909E8E84-426E-40DD-AFC4-6F175D3DCCD1}">
              <a14:hiddenFill xmlns:a14="http://schemas.microsoft.com/office/drawing/2010/main">
                <a:solidFill>
                  <a:srgbClr val="FFFFFF"/>
                </a:solidFill>
              </a14:hiddenFill>
            </a:ext>
          </a:extLst>
        </p:spPr>
      </p:pic>
      <p:sp>
        <p:nvSpPr>
          <p:cNvPr id="96257" name="Rectangle 2"/>
          <p:cNvSpPr txBox="1">
            <a:spLocks noChangeArrowheads="1"/>
          </p:cNvSpPr>
          <p:nvPr/>
        </p:nvSpPr>
        <p:spPr bwMode="gray">
          <a:xfrm>
            <a:off x="7394575" y="346075"/>
            <a:ext cx="1285875" cy="357188"/>
          </a:xfrm>
          <a:prstGeom prst="rect">
            <a:avLst/>
          </a:prstGeom>
          <a:noFill/>
          <a:ln w="9525">
            <a:noFill/>
            <a:miter lim="800000"/>
            <a:headEnd/>
            <a:tailEnd/>
          </a:ln>
        </p:spPr>
        <p:txBody>
          <a:bodyPr anchor="ctr"/>
          <a:lstStyle/>
          <a:p>
            <a:pPr algn="ctr"/>
            <a:endParaRPr lang="ru-RU" sz="2000" b="1">
              <a:solidFill>
                <a:srgbClr val="000000"/>
              </a:solidFill>
            </a:endParaRPr>
          </a:p>
        </p:txBody>
      </p:sp>
      <p:sp>
        <p:nvSpPr>
          <p:cNvPr id="96259" name="Номер слайда 3"/>
          <p:cNvSpPr>
            <a:spLocks noGrp="1"/>
          </p:cNvSpPr>
          <p:nvPr>
            <p:ph type="sldNum" sz="quarter" idx="12"/>
          </p:nvPr>
        </p:nvSpPr>
        <p:spPr bwMode="auto">
          <a:xfrm>
            <a:off x="6976719" y="6492875"/>
            <a:ext cx="2133600" cy="365125"/>
          </a:xfrm>
          <a:noFill/>
          <a:ln>
            <a:miter lim="800000"/>
            <a:headEnd/>
            <a:tailEnd/>
          </a:ln>
        </p:spPr>
        <p:txBody>
          <a:bodyPr wrap="square" numCol="1" anchorCtr="0" compatLnSpc="1">
            <a:prstTxWarp prst="textNoShape">
              <a:avLst/>
            </a:prstTxWarp>
          </a:bodyPr>
          <a:lstStyle/>
          <a:p>
            <a:fld id="{20AC54A1-AE94-411C-88DB-B745D1114FD5}" type="slidenum">
              <a:rPr lang="ru-RU" sz="2000" b="1" smtClean="0">
                <a:solidFill>
                  <a:srgbClr val="C00000"/>
                </a:solidFill>
                <a:latin typeface="Impact" pitchFamily="34" charset="0"/>
                <a:cs typeface="Arial" charset="0"/>
              </a:rPr>
              <a:pPr/>
              <a:t>5</a:t>
            </a:fld>
            <a:endParaRPr lang="ru-RU" sz="2000" b="1" dirty="0" smtClean="0">
              <a:solidFill>
                <a:srgbClr val="C00000"/>
              </a:solidFill>
              <a:latin typeface="Impact" pitchFamily="34" charset="0"/>
              <a:cs typeface="Arial" charset="0"/>
            </a:endParaRPr>
          </a:p>
        </p:txBody>
      </p:sp>
      <p:sp>
        <p:nvSpPr>
          <p:cNvPr id="96261" name="Text Box 12"/>
          <p:cNvSpPr txBox="1">
            <a:spLocks noChangeArrowheads="1"/>
          </p:cNvSpPr>
          <p:nvPr/>
        </p:nvSpPr>
        <p:spPr bwMode="auto">
          <a:xfrm>
            <a:off x="89805" y="503208"/>
            <a:ext cx="7304769" cy="400110"/>
          </a:xfrm>
          <a:prstGeom prst="rect">
            <a:avLst/>
          </a:prstGeom>
          <a:noFill/>
          <a:ln w="9525">
            <a:noFill/>
            <a:miter lim="800000"/>
            <a:headEnd/>
            <a:tailEnd/>
          </a:ln>
        </p:spPr>
        <p:txBody>
          <a:bodyPr wrap="square">
            <a:spAutoFit/>
          </a:bodyPr>
          <a:lstStyle/>
          <a:p>
            <a:r>
              <a:rPr lang="ru-RU" sz="2000" b="1" dirty="0">
                <a:solidFill>
                  <a:schemeClr val="bg1"/>
                </a:solidFill>
              </a:rPr>
              <a:t>Техническое регулирование в РФ: структура</a:t>
            </a:r>
          </a:p>
        </p:txBody>
      </p:sp>
      <p:graphicFrame>
        <p:nvGraphicFramePr>
          <p:cNvPr id="12" name="Схема 11"/>
          <p:cNvGraphicFramePr/>
          <p:nvPr>
            <p:extLst>
              <p:ext uri="{D42A27DB-BD31-4B8C-83A1-F6EECF244321}">
                <p14:modId xmlns:p14="http://schemas.microsoft.com/office/powerpoint/2010/main" val="191590096"/>
              </p:ext>
            </p:extLst>
          </p:nvPr>
        </p:nvGraphicFramePr>
        <p:xfrm>
          <a:off x="907233" y="1628800"/>
          <a:ext cx="7200800"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Рисунок 19"/>
          <p:cNvPicPr>
            <a:picLocks noChangeAspect="1"/>
          </p:cNvPicPr>
          <p:nvPr/>
        </p:nvPicPr>
        <p:blipFill rotWithShape="1">
          <a:blip r:embed="rId9" cstate="print">
            <a:extLst>
              <a:ext uri="{28A0092B-C50C-407E-A947-70E740481C1C}">
                <a14:useLocalDpi xmlns:a14="http://schemas.microsoft.com/office/drawing/2010/main" val="0"/>
              </a:ext>
            </a:extLst>
          </a:blip>
          <a:srcRect l="19735" t="11471" r="19735" b="7221"/>
          <a:stretch/>
        </p:blipFill>
        <p:spPr>
          <a:xfrm>
            <a:off x="2051720" y="3998685"/>
            <a:ext cx="936103" cy="756378"/>
          </a:xfrm>
          <a:prstGeom prst="rect">
            <a:avLst/>
          </a:prstGeom>
          <a:ln>
            <a:noFill/>
          </a:ln>
        </p:spPr>
      </p:pic>
      <p:pic>
        <p:nvPicPr>
          <p:cNvPr id="25" name="Рисунок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12160" y="3986439"/>
            <a:ext cx="805168" cy="795228"/>
          </a:xfrm>
          <a:prstGeom prst="rect">
            <a:avLst/>
          </a:prstGeom>
        </p:spPr>
      </p:pic>
      <p:pic>
        <p:nvPicPr>
          <p:cNvPr id="26" name="Рисунок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9672" y="1916832"/>
            <a:ext cx="1078706" cy="718418"/>
          </a:xfrm>
          <a:prstGeom prst="rect">
            <a:avLst/>
          </a:prstGeom>
          <a:ln w="41275">
            <a:solidFill>
              <a:srgbClr val="FF0000"/>
            </a:solidFill>
          </a:ln>
        </p:spPr>
      </p:pic>
      <p:pic>
        <p:nvPicPr>
          <p:cNvPr id="13" name="Picture 8"/>
          <p:cNvPicPr>
            <a:picLocks noChangeAspect="1" noChangeArrowheads="1"/>
          </p:cNvPicPr>
          <p:nvPr/>
        </p:nvPicPr>
        <p:blipFill>
          <a:blip r:embed="rId12">
            <a:extLst>
              <a:ext uri="{28A0092B-C50C-407E-A947-70E740481C1C}">
                <a14:useLocalDpi xmlns:a14="http://schemas.microsoft.com/office/drawing/2010/main" val="0"/>
              </a:ext>
            </a:extLst>
          </a:blip>
          <a:srcRect l="76944" t="5762" r="9097" b="87746"/>
          <a:stretch>
            <a:fillRect/>
          </a:stretch>
        </p:blipFill>
        <p:spPr bwMode="auto">
          <a:xfrm>
            <a:off x="7335490" y="458214"/>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084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SalnikovIV\Desktop\Плаш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468"/>
            <a:ext cx="7164388" cy="9810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438039"/>
            <a:ext cx="4572000" cy="369332"/>
          </a:xfrm>
          <a:prstGeom prst="rect">
            <a:avLst/>
          </a:prstGeom>
        </p:spPr>
        <p:txBody>
          <a:bodyPr>
            <a:spAutoFit/>
          </a:bodyPr>
          <a:lstStyle/>
          <a:p>
            <a:endParaRPr lang="ru-RU" b="1" dirty="0">
              <a:solidFill>
                <a:schemeClr val="bg1"/>
              </a:solidFill>
            </a:endParaRPr>
          </a:p>
        </p:txBody>
      </p:sp>
      <p:sp>
        <p:nvSpPr>
          <p:cNvPr id="5" name="Прямоугольник 4"/>
          <p:cNvSpPr/>
          <p:nvPr/>
        </p:nvSpPr>
        <p:spPr>
          <a:xfrm>
            <a:off x="0" y="561150"/>
            <a:ext cx="7164388" cy="400110"/>
          </a:xfrm>
          <a:prstGeom prst="rect">
            <a:avLst/>
          </a:prstGeom>
        </p:spPr>
        <p:txBody>
          <a:bodyPr wrap="square">
            <a:spAutoFit/>
          </a:bodyPr>
          <a:lstStyle/>
          <a:p>
            <a:r>
              <a:rPr lang="ru-RU" sz="2000" b="1" dirty="0">
                <a:solidFill>
                  <a:schemeClr val="bg1"/>
                </a:solidFill>
              </a:rPr>
              <a:t>Техническое регулирование в РФ: практика</a:t>
            </a:r>
          </a:p>
        </p:txBody>
      </p:sp>
      <p:sp>
        <p:nvSpPr>
          <p:cNvPr id="19" name="Номер слайда 3"/>
          <p:cNvSpPr txBox="1">
            <a:spLocks/>
          </p:cNvSpPr>
          <p:nvPr/>
        </p:nvSpPr>
        <p:spPr bwMode="auto">
          <a:xfrm>
            <a:off x="6841776" y="6453335"/>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ru-RU"/>
            </a:defPPr>
            <a:lvl1pPr algn="r" rtl="0" fontAlgn="base">
              <a:spcBef>
                <a:spcPct val="0"/>
              </a:spcBef>
              <a:spcAft>
                <a:spcPct val="0"/>
              </a:spcAft>
              <a:defRPr sz="1200" kern="1200">
                <a:solidFill>
                  <a:srgbClr val="000000"/>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0AC54A1-AE94-411C-88DB-B745D1114FD5}" type="slidenum">
              <a:rPr lang="ru-RU" sz="2000" b="1" smtClean="0">
                <a:solidFill>
                  <a:srgbClr val="C00000"/>
                </a:solidFill>
                <a:latin typeface="Impact" pitchFamily="34" charset="0"/>
                <a:cs typeface="Arial" charset="0"/>
              </a:rPr>
              <a:pPr/>
              <a:t>6</a:t>
            </a:fld>
            <a:endParaRPr lang="ru-RU" sz="2000" b="1" dirty="0" smtClean="0">
              <a:solidFill>
                <a:srgbClr val="C00000"/>
              </a:solidFill>
              <a:latin typeface="Impact" pitchFamily="34" charset="0"/>
              <a:cs typeface="Arial" charset="0"/>
            </a:endParaRPr>
          </a:p>
        </p:txBody>
      </p:sp>
      <p:sp>
        <p:nvSpPr>
          <p:cNvPr id="2" name="TextBox 1"/>
          <p:cNvSpPr txBox="1"/>
          <p:nvPr/>
        </p:nvSpPr>
        <p:spPr>
          <a:xfrm>
            <a:off x="4788024" y="2924944"/>
            <a:ext cx="4005733" cy="3416320"/>
          </a:xfrm>
          <a:prstGeom prst="rect">
            <a:avLst/>
          </a:prstGeom>
          <a:noFill/>
        </p:spPr>
        <p:txBody>
          <a:bodyPr wrap="square" rtlCol="0">
            <a:spAutoFit/>
          </a:bodyPr>
          <a:lstStyle/>
          <a:p>
            <a:pPr marL="285750" indent="-285750">
              <a:buFont typeface="Arial" panose="020B0604020202020204" pitchFamily="34" charset="0"/>
              <a:buChar char="•"/>
            </a:pPr>
            <a:r>
              <a:rPr lang="ru-RU" altLang="ru-RU" b="1" dirty="0" smtClean="0">
                <a:solidFill>
                  <a:schemeClr val="tx2">
                    <a:lumMod val="75000"/>
                  </a:schemeClr>
                </a:solidFill>
              </a:rPr>
              <a:t>Принято </a:t>
            </a:r>
            <a:r>
              <a:rPr lang="ru-RU" altLang="ru-RU" b="1" dirty="0" smtClean="0">
                <a:solidFill>
                  <a:srgbClr val="FF0000"/>
                </a:solidFill>
              </a:rPr>
              <a:t>29 постановлений Правительства РФ </a:t>
            </a:r>
            <a:br>
              <a:rPr lang="ru-RU" altLang="ru-RU" b="1" dirty="0" smtClean="0">
                <a:solidFill>
                  <a:srgbClr val="FF0000"/>
                </a:solidFill>
              </a:rPr>
            </a:br>
            <a:r>
              <a:rPr lang="ru-RU" altLang="ru-RU" b="1" dirty="0" smtClean="0">
                <a:solidFill>
                  <a:schemeClr val="tx2">
                    <a:lumMod val="75000"/>
                  </a:schemeClr>
                </a:solidFill>
              </a:rPr>
              <a:t>об определении уполномоченных органов</a:t>
            </a:r>
          </a:p>
          <a:p>
            <a:pPr lvl="0"/>
            <a:endParaRPr lang="ru-RU" b="1" spc="30" dirty="0" smtClean="0">
              <a:solidFill>
                <a:schemeClr val="tx2">
                  <a:lumMod val="75000"/>
                </a:schemeClr>
              </a:solidFill>
              <a:cs typeface="Arial" pitchFamily="34" charset="0"/>
            </a:endParaRPr>
          </a:p>
          <a:p>
            <a:pPr marL="285750" lvl="0" indent="-285750">
              <a:buFont typeface="Arial" panose="020B0604020202020204" pitchFamily="34" charset="0"/>
              <a:buChar char="•"/>
            </a:pPr>
            <a:r>
              <a:rPr lang="ru-RU" b="1" spc="30" dirty="0" smtClean="0">
                <a:solidFill>
                  <a:srgbClr val="FF0000"/>
                </a:solidFill>
                <a:cs typeface="Arial" pitchFamily="34" charset="0"/>
              </a:rPr>
              <a:t>Исключены 625 </a:t>
            </a:r>
            <a:r>
              <a:rPr lang="ru-RU" b="1" spc="30" dirty="0" smtClean="0">
                <a:solidFill>
                  <a:schemeClr val="tx2">
                    <a:lumMod val="75000"/>
                  </a:schemeClr>
                </a:solidFill>
                <a:cs typeface="Arial" pitchFamily="34" charset="0"/>
              </a:rPr>
              <a:t>дублирующих позиций</a:t>
            </a:r>
          </a:p>
          <a:p>
            <a:pPr marL="285750" lvl="0" indent="-285750">
              <a:buFont typeface="Arial" panose="020B0604020202020204" pitchFamily="34" charset="0"/>
              <a:buChar char="•"/>
            </a:pPr>
            <a:endParaRPr lang="ru-RU" b="1" spc="30" dirty="0" smtClean="0">
              <a:solidFill>
                <a:schemeClr val="tx2">
                  <a:lumMod val="75000"/>
                </a:schemeClr>
              </a:solidFill>
              <a:cs typeface="Arial" pitchFamily="34" charset="0"/>
            </a:endParaRPr>
          </a:p>
          <a:p>
            <a:pPr marL="285750" lvl="0" indent="-285750">
              <a:buFont typeface="Arial" panose="020B0604020202020204" pitchFamily="34" charset="0"/>
              <a:buChar char="•"/>
            </a:pPr>
            <a:r>
              <a:rPr lang="ru-RU" b="1" spc="30" dirty="0" smtClean="0">
                <a:solidFill>
                  <a:schemeClr val="tx2">
                    <a:lumMod val="75000"/>
                  </a:schemeClr>
                </a:solidFill>
                <a:cs typeface="Arial" pitchFamily="34" charset="0"/>
              </a:rPr>
              <a:t>Утверждены </a:t>
            </a:r>
            <a:r>
              <a:rPr lang="ru-RU" b="1" spc="30" dirty="0" smtClean="0">
                <a:solidFill>
                  <a:srgbClr val="FF0000"/>
                </a:solidFill>
                <a:cs typeface="Arial" pitchFamily="34" charset="0"/>
              </a:rPr>
              <a:t>30 программ </a:t>
            </a:r>
            <a:br>
              <a:rPr lang="ru-RU" b="1" spc="30" dirty="0" smtClean="0">
                <a:solidFill>
                  <a:srgbClr val="FF0000"/>
                </a:solidFill>
                <a:cs typeface="Arial" pitchFamily="34" charset="0"/>
              </a:rPr>
            </a:br>
            <a:r>
              <a:rPr lang="ru-RU" b="1" spc="30" dirty="0" smtClean="0">
                <a:solidFill>
                  <a:schemeClr val="tx2">
                    <a:lumMod val="75000"/>
                  </a:schemeClr>
                </a:solidFill>
                <a:cs typeface="Arial" pitchFamily="34" charset="0"/>
              </a:rPr>
              <a:t>по разработке межгосударственных стандартов</a:t>
            </a:r>
            <a:endParaRPr lang="ru-RU" dirty="0">
              <a:solidFill>
                <a:schemeClr val="tx2">
                  <a:lumMod val="75000"/>
                </a:schemeClr>
              </a:solidFill>
            </a:endParaRPr>
          </a:p>
        </p:txBody>
      </p:sp>
      <p:graphicFrame>
        <p:nvGraphicFramePr>
          <p:cNvPr id="7" name="Схема 6"/>
          <p:cNvGraphicFramePr/>
          <p:nvPr>
            <p:extLst>
              <p:ext uri="{D42A27DB-BD31-4B8C-83A1-F6EECF244321}">
                <p14:modId xmlns:p14="http://schemas.microsoft.com/office/powerpoint/2010/main" val="1557573655"/>
              </p:ext>
            </p:extLst>
          </p:nvPr>
        </p:nvGraphicFramePr>
        <p:xfrm>
          <a:off x="-1285328" y="1700808"/>
          <a:ext cx="6696744" cy="4548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Прямоугольник 23"/>
          <p:cNvSpPr/>
          <p:nvPr/>
        </p:nvSpPr>
        <p:spPr>
          <a:xfrm>
            <a:off x="3783934" y="1959322"/>
            <a:ext cx="5201953" cy="72008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b="1" dirty="0" smtClean="0"/>
              <a:t>Принято 35 технических регламентов</a:t>
            </a:r>
          </a:p>
          <a:p>
            <a:pPr algn="ctr"/>
            <a:r>
              <a:rPr lang="ru-RU" b="1" dirty="0" smtClean="0"/>
              <a:t>(действует 34 ТР, 1 вступит в силу в 2016 г.)</a:t>
            </a:r>
            <a:endParaRPr lang="ru-RU" b="1" dirty="0"/>
          </a:p>
        </p:txBody>
      </p:sp>
      <p:pic>
        <p:nvPicPr>
          <p:cNvPr id="11" name="Picture 8"/>
          <p:cNvPicPr>
            <a:picLocks noChangeAspect="1" noChangeArrowheads="1"/>
          </p:cNvPicPr>
          <p:nvPr/>
        </p:nvPicPr>
        <p:blipFill>
          <a:blip r:embed="rId9">
            <a:extLst>
              <a:ext uri="{28A0092B-C50C-407E-A947-70E740481C1C}">
                <a14:useLocalDpi xmlns:a14="http://schemas.microsoft.com/office/drawing/2010/main" val="0"/>
              </a:ext>
            </a:extLst>
          </a:blip>
          <a:srcRect l="76944" t="5762" r="9097" b="87746"/>
          <a:stretch>
            <a:fillRect/>
          </a:stretch>
        </p:blipFill>
        <p:spPr bwMode="auto">
          <a:xfrm>
            <a:off x="7335490" y="458214"/>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537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SalnikovIV\Desktop\Плаш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468"/>
            <a:ext cx="7164388" cy="981075"/>
          </a:xfrm>
          <a:prstGeom prst="rect">
            <a:avLst/>
          </a:prstGeom>
          <a:noFill/>
          <a:extLst>
            <a:ext uri="{909E8E84-426E-40DD-AFC4-6F175D3DCCD1}">
              <a14:hiddenFill xmlns:a14="http://schemas.microsoft.com/office/drawing/2010/main">
                <a:solidFill>
                  <a:srgbClr val="FFFFFF"/>
                </a:solidFill>
              </a14:hiddenFill>
            </a:ext>
          </a:extLst>
        </p:spPr>
      </p:pic>
      <p:sp>
        <p:nvSpPr>
          <p:cNvPr id="96257" name="Rectangle 2"/>
          <p:cNvSpPr txBox="1">
            <a:spLocks noChangeArrowheads="1"/>
          </p:cNvSpPr>
          <p:nvPr/>
        </p:nvSpPr>
        <p:spPr bwMode="gray">
          <a:xfrm>
            <a:off x="7394575" y="346075"/>
            <a:ext cx="1285875" cy="357188"/>
          </a:xfrm>
          <a:prstGeom prst="rect">
            <a:avLst/>
          </a:prstGeom>
          <a:noFill/>
          <a:ln w="9525">
            <a:noFill/>
            <a:miter lim="800000"/>
            <a:headEnd/>
            <a:tailEnd/>
          </a:ln>
        </p:spPr>
        <p:txBody>
          <a:bodyPr anchor="ctr"/>
          <a:lstStyle/>
          <a:p>
            <a:pPr algn="ctr"/>
            <a:endParaRPr lang="ru-RU" sz="2000" b="1">
              <a:solidFill>
                <a:srgbClr val="000000"/>
              </a:solidFill>
            </a:endParaRPr>
          </a:p>
        </p:txBody>
      </p:sp>
      <p:sp>
        <p:nvSpPr>
          <p:cNvPr id="27" name="Номер слайда 3"/>
          <p:cNvSpPr>
            <a:spLocks noGrp="1"/>
          </p:cNvSpPr>
          <p:nvPr>
            <p:ph type="sldNum" sz="quarter" idx="12"/>
          </p:nvPr>
        </p:nvSpPr>
        <p:spPr bwMode="auto">
          <a:xfrm>
            <a:off x="6764125" y="6433541"/>
            <a:ext cx="2133600" cy="365125"/>
          </a:xfrm>
          <a:noFill/>
          <a:ln>
            <a:miter lim="800000"/>
            <a:headEnd/>
            <a:tailEnd/>
          </a:ln>
        </p:spPr>
        <p:txBody>
          <a:bodyPr wrap="square" numCol="1" anchorCtr="0" compatLnSpc="1">
            <a:prstTxWarp prst="textNoShape">
              <a:avLst/>
            </a:prstTxWarp>
          </a:bodyPr>
          <a:lstStyle/>
          <a:p>
            <a:fld id="{20AC54A1-AE94-411C-88DB-B745D1114FD5}" type="slidenum">
              <a:rPr lang="ru-RU" sz="2000" b="1" smtClean="0">
                <a:solidFill>
                  <a:srgbClr val="C00000"/>
                </a:solidFill>
                <a:latin typeface="Impact" pitchFamily="34" charset="0"/>
                <a:cs typeface="Arial" charset="0"/>
              </a:rPr>
              <a:pPr/>
              <a:t>7</a:t>
            </a:fld>
            <a:endParaRPr lang="ru-RU" sz="2000" b="1" dirty="0" smtClean="0">
              <a:solidFill>
                <a:srgbClr val="C00000"/>
              </a:solidFill>
              <a:latin typeface="Impact" pitchFamily="34" charset="0"/>
              <a:cs typeface="Arial" charset="0"/>
            </a:endParaRPr>
          </a:p>
        </p:txBody>
      </p:sp>
      <p:sp>
        <p:nvSpPr>
          <p:cNvPr id="3" name="Прямоугольник 2"/>
          <p:cNvSpPr/>
          <p:nvPr/>
        </p:nvSpPr>
        <p:spPr>
          <a:xfrm>
            <a:off x="251520" y="2897753"/>
            <a:ext cx="1872208" cy="72008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2000" b="1" dirty="0" smtClean="0">
                <a:solidFill>
                  <a:schemeClr val="bg1"/>
                </a:solidFill>
              </a:rPr>
              <a:t>Правительство РФ</a:t>
            </a:r>
            <a:endParaRPr lang="ru-RU" sz="2000" b="1" dirty="0">
              <a:solidFill>
                <a:schemeClr val="bg1"/>
              </a:solidFill>
            </a:endParaRPr>
          </a:p>
        </p:txBody>
      </p:sp>
      <p:sp>
        <p:nvSpPr>
          <p:cNvPr id="4" name="Прямоугольник 3"/>
          <p:cNvSpPr/>
          <p:nvPr/>
        </p:nvSpPr>
        <p:spPr>
          <a:xfrm>
            <a:off x="2577920" y="2897753"/>
            <a:ext cx="1717784"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chemeClr val="tx2">
                    <a:lumMod val="75000"/>
                  </a:schemeClr>
                </a:solidFill>
              </a:rPr>
              <a:t>Ответственный ФОИВ</a:t>
            </a:r>
            <a:endParaRPr lang="ru-RU" b="1" dirty="0">
              <a:solidFill>
                <a:schemeClr val="tx2">
                  <a:lumMod val="75000"/>
                </a:schemeClr>
              </a:solidFill>
            </a:endParaRPr>
          </a:p>
        </p:txBody>
      </p:sp>
      <p:sp>
        <p:nvSpPr>
          <p:cNvPr id="5" name="Скругленный прямоугольник 4"/>
          <p:cNvSpPr/>
          <p:nvPr/>
        </p:nvSpPr>
        <p:spPr>
          <a:xfrm>
            <a:off x="2877362" y="1779941"/>
            <a:ext cx="1152128" cy="72008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t>КК ЕЭК*</a:t>
            </a:r>
          </a:p>
        </p:txBody>
      </p:sp>
      <p:sp>
        <p:nvSpPr>
          <p:cNvPr id="7" name="Прямоугольник с одним вырезанным скругленным углом 6"/>
          <p:cNvSpPr/>
          <p:nvPr/>
        </p:nvSpPr>
        <p:spPr>
          <a:xfrm>
            <a:off x="8063236" y="4715945"/>
            <a:ext cx="801216" cy="800901"/>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chemeClr val="accent2">
                    <a:lumMod val="75000"/>
                  </a:schemeClr>
                </a:solidFill>
              </a:rPr>
              <a:t>ЕЭК</a:t>
            </a:r>
            <a:endParaRPr lang="ru-RU" sz="2400" b="1" dirty="0">
              <a:solidFill>
                <a:schemeClr val="accent2">
                  <a:lumMod val="75000"/>
                </a:schemeClr>
              </a:solidFill>
            </a:endParaRPr>
          </a:p>
        </p:txBody>
      </p:sp>
      <p:sp>
        <p:nvSpPr>
          <p:cNvPr id="9" name="TextBox 8"/>
          <p:cNvSpPr txBox="1"/>
          <p:nvPr/>
        </p:nvSpPr>
        <p:spPr>
          <a:xfrm>
            <a:off x="251520" y="3731401"/>
            <a:ext cx="1872208" cy="369332"/>
          </a:xfrm>
          <a:prstGeom prst="rect">
            <a:avLst/>
          </a:prstGeom>
          <a:solidFill>
            <a:schemeClr val="accent1">
              <a:lumMod val="20000"/>
              <a:lumOff val="80000"/>
              <a:alpha val="50000"/>
            </a:schemeClr>
          </a:solidFill>
        </p:spPr>
        <p:txBody>
          <a:bodyPr wrap="square" rtlCol="0">
            <a:spAutoFit/>
          </a:bodyPr>
          <a:lstStyle/>
          <a:p>
            <a:pPr algn="ctr"/>
            <a:r>
              <a:rPr lang="ru-RU" dirty="0" smtClean="0"/>
              <a:t>Дает поручение</a:t>
            </a:r>
            <a:endParaRPr lang="ru-RU" dirty="0"/>
          </a:p>
        </p:txBody>
      </p:sp>
      <p:sp>
        <p:nvSpPr>
          <p:cNvPr id="10" name="TextBox 9"/>
          <p:cNvSpPr txBox="1"/>
          <p:nvPr/>
        </p:nvSpPr>
        <p:spPr>
          <a:xfrm>
            <a:off x="2421046" y="3731401"/>
            <a:ext cx="2064760" cy="1384995"/>
          </a:xfrm>
          <a:prstGeom prst="rect">
            <a:avLst/>
          </a:prstGeom>
          <a:solidFill>
            <a:schemeClr val="accent1">
              <a:lumMod val="20000"/>
              <a:lumOff val="80000"/>
              <a:alpha val="50000"/>
            </a:schemeClr>
          </a:solidFill>
        </p:spPr>
        <p:txBody>
          <a:bodyPr wrap="square" rtlCol="0">
            <a:spAutoFit/>
          </a:bodyPr>
          <a:lstStyle/>
          <a:p>
            <a:pPr marL="285750" indent="-285750">
              <a:buFont typeface="Arial" panose="020B0604020202020204" pitchFamily="34" charset="0"/>
              <a:buChar char="•"/>
            </a:pPr>
            <a:r>
              <a:rPr lang="ru-RU" sz="1400" dirty="0" smtClean="0"/>
              <a:t>Формирует рабочую группу</a:t>
            </a:r>
          </a:p>
          <a:p>
            <a:pPr marL="285750" indent="-285750">
              <a:buFont typeface="Arial" panose="020B0604020202020204" pitchFamily="34" charset="0"/>
              <a:buChar char="•"/>
            </a:pPr>
            <a:r>
              <a:rPr lang="ru-RU" sz="1400" dirty="0" smtClean="0"/>
              <a:t>Разрабатывает проект ТР</a:t>
            </a:r>
          </a:p>
          <a:p>
            <a:pPr marL="285750" indent="-285750">
              <a:buFont typeface="Arial" panose="020B0604020202020204" pitchFamily="34" charset="0"/>
              <a:buChar char="•"/>
            </a:pPr>
            <a:r>
              <a:rPr lang="ru-RU" sz="1400" dirty="0" smtClean="0"/>
              <a:t>Согласовывает с </a:t>
            </a:r>
            <a:r>
              <a:rPr lang="ru-RU" sz="1400" dirty="0" err="1" smtClean="0"/>
              <a:t>ФОИВами</a:t>
            </a:r>
            <a:endParaRPr lang="ru-RU" sz="1400" dirty="0"/>
          </a:p>
        </p:txBody>
      </p:sp>
      <p:sp>
        <p:nvSpPr>
          <p:cNvPr id="11" name="TextBox 10"/>
          <p:cNvSpPr txBox="1"/>
          <p:nvPr/>
        </p:nvSpPr>
        <p:spPr>
          <a:xfrm>
            <a:off x="4541864" y="5133321"/>
            <a:ext cx="2056533" cy="738664"/>
          </a:xfrm>
          <a:prstGeom prst="rect">
            <a:avLst/>
          </a:prstGeom>
          <a:solidFill>
            <a:schemeClr val="accent1">
              <a:lumMod val="20000"/>
              <a:lumOff val="80000"/>
              <a:alpha val="50000"/>
            </a:schemeClr>
          </a:solidFill>
        </p:spPr>
        <p:txBody>
          <a:bodyPr wrap="square" rtlCol="0">
            <a:spAutoFit/>
          </a:bodyPr>
          <a:lstStyle/>
          <a:p>
            <a:pPr algn="ctr"/>
            <a:r>
              <a:rPr lang="ru-RU" sz="1400" dirty="0" smtClean="0"/>
              <a:t>Проводит оценку регулирующего воздействия</a:t>
            </a:r>
            <a:endParaRPr lang="ru-RU" sz="1400" dirty="0"/>
          </a:p>
        </p:txBody>
      </p:sp>
      <p:sp>
        <p:nvSpPr>
          <p:cNvPr id="12" name="TextBox 11"/>
          <p:cNvSpPr txBox="1"/>
          <p:nvPr/>
        </p:nvSpPr>
        <p:spPr>
          <a:xfrm>
            <a:off x="4029489" y="1762406"/>
            <a:ext cx="2630741" cy="646331"/>
          </a:xfrm>
          <a:prstGeom prst="rect">
            <a:avLst/>
          </a:prstGeom>
          <a:solidFill>
            <a:schemeClr val="accent1">
              <a:lumMod val="20000"/>
              <a:lumOff val="80000"/>
              <a:alpha val="50000"/>
            </a:schemeClr>
          </a:solidFill>
        </p:spPr>
        <p:txBody>
          <a:bodyPr wrap="square" rtlCol="0">
            <a:spAutoFit/>
          </a:bodyPr>
          <a:lstStyle/>
          <a:p>
            <a:pPr algn="ctr"/>
            <a:r>
              <a:rPr lang="ru-RU" sz="1200" dirty="0" smtClean="0"/>
              <a:t>Принимает решение </a:t>
            </a:r>
          </a:p>
          <a:p>
            <a:pPr algn="ctr"/>
            <a:r>
              <a:rPr lang="ru-RU" sz="1200" dirty="0" smtClean="0"/>
              <a:t>о </a:t>
            </a:r>
            <a:r>
              <a:rPr lang="ru-RU" sz="1200" dirty="0" err="1" smtClean="0"/>
              <a:t>целесообразности+публикует</a:t>
            </a:r>
            <a:r>
              <a:rPr lang="ru-RU" sz="1200" dirty="0" smtClean="0"/>
              <a:t> </a:t>
            </a:r>
          </a:p>
          <a:p>
            <a:pPr algn="ctr"/>
            <a:r>
              <a:rPr lang="ru-RU" sz="1200" dirty="0" smtClean="0"/>
              <a:t>на сайте </a:t>
            </a:r>
            <a:endParaRPr lang="ru-RU" sz="1200" dirty="0"/>
          </a:p>
        </p:txBody>
      </p:sp>
      <p:sp>
        <p:nvSpPr>
          <p:cNvPr id="13" name="Прямоугольник 12"/>
          <p:cNvSpPr/>
          <p:nvPr/>
        </p:nvSpPr>
        <p:spPr>
          <a:xfrm>
            <a:off x="5940152" y="2976309"/>
            <a:ext cx="2097360" cy="68407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bg1"/>
                </a:solidFill>
              </a:rPr>
              <a:t>Правительственная</a:t>
            </a:r>
            <a:r>
              <a:rPr lang="ru-RU" dirty="0" smtClean="0"/>
              <a:t> </a:t>
            </a:r>
            <a:r>
              <a:rPr lang="ru-RU" dirty="0" smtClean="0">
                <a:solidFill>
                  <a:schemeClr val="bg1"/>
                </a:solidFill>
              </a:rPr>
              <a:t>Подкомиссия</a:t>
            </a:r>
            <a:endParaRPr lang="ru-RU" dirty="0">
              <a:solidFill>
                <a:schemeClr val="bg1"/>
              </a:solidFill>
            </a:endParaRPr>
          </a:p>
        </p:txBody>
      </p:sp>
      <p:sp>
        <p:nvSpPr>
          <p:cNvPr id="14" name="TextBox 13"/>
          <p:cNvSpPr txBox="1"/>
          <p:nvPr/>
        </p:nvSpPr>
        <p:spPr>
          <a:xfrm>
            <a:off x="146073" y="6353748"/>
            <a:ext cx="4149631" cy="369332"/>
          </a:xfrm>
          <a:prstGeom prst="rect">
            <a:avLst/>
          </a:prstGeom>
          <a:noFill/>
        </p:spPr>
        <p:txBody>
          <a:bodyPr wrap="square" rtlCol="0">
            <a:spAutoFit/>
          </a:bodyPr>
          <a:lstStyle/>
          <a:p>
            <a:r>
              <a:rPr lang="ru-RU" dirty="0" smtClean="0"/>
              <a:t>* </a:t>
            </a:r>
            <a:r>
              <a:rPr lang="ru-RU" b="1" dirty="0" smtClean="0">
                <a:solidFill>
                  <a:schemeClr val="bg1"/>
                </a:solidFill>
              </a:rPr>
              <a:t>Консультативный Комитет ЕЭК</a:t>
            </a:r>
            <a:endParaRPr lang="ru-RU" b="1" dirty="0">
              <a:solidFill>
                <a:schemeClr val="bg1"/>
              </a:solidFill>
            </a:endParaRPr>
          </a:p>
        </p:txBody>
      </p:sp>
      <p:cxnSp>
        <p:nvCxnSpPr>
          <p:cNvPr id="16" name="Прямая со стрелкой 15"/>
          <p:cNvCxnSpPr>
            <a:stCxn id="3" idx="3"/>
            <a:endCxn id="4" idx="1"/>
          </p:cNvCxnSpPr>
          <p:nvPr/>
        </p:nvCxnSpPr>
        <p:spPr>
          <a:xfrm>
            <a:off x="2123728" y="3257793"/>
            <a:ext cx="45419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V="1">
            <a:off x="3059832" y="2550225"/>
            <a:ext cx="0" cy="3428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a:endCxn id="7" idx="3"/>
          </p:cNvCxnSpPr>
          <p:nvPr/>
        </p:nvCxnSpPr>
        <p:spPr>
          <a:xfrm>
            <a:off x="8037512" y="3702043"/>
            <a:ext cx="426332" cy="10139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3658765" y="2550225"/>
            <a:ext cx="0" cy="354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a:off x="4288140" y="3251751"/>
            <a:ext cx="16418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 Box 12"/>
          <p:cNvSpPr txBox="1">
            <a:spLocks noChangeArrowheads="1"/>
          </p:cNvSpPr>
          <p:nvPr/>
        </p:nvSpPr>
        <p:spPr bwMode="auto">
          <a:xfrm>
            <a:off x="-70191" y="503208"/>
            <a:ext cx="7304769" cy="400110"/>
          </a:xfrm>
          <a:prstGeom prst="rect">
            <a:avLst/>
          </a:prstGeom>
          <a:noFill/>
          <a:ln w="9525">
            <a:noFill/>
            <a:miter lim="800000"/>
            <a:headEnd/>
            <a:tailEnd/>
          </a:ln>
        </p:spPr>
        <p:txBody>
          <a:bodyPr wrap="square">
            <a:spAutoFit/>
          </a:bodyPr>
          <a:lstStyle/>
          <a:p>
            <a:r>
              <a:rPr lang="ru-RU" sz="2000" b="1" dirty="0">
                <a:solidFill>
                  <a:schemeClr val="bg1"/>
                </a:solidFill>
              </a:rPr>
              <a:t>Техническое регулирование в РФ: </a:t>
            </a:r>
            <a:r>
              <a:rPr lang="ru-RU" sz="2000" b="1" dirty="0" smtClean="0">
                <a:solidFill>
                  <a:schemeClr val="bg1"/>
                </a:solidFill>
              </a:rPr>
              <a:t>процедура</a:t>
            </a:r>
            <a:endParaRPr lang="ru-RU" sz="2000" b="1" dirty="0">
              <a:solidFill>
                <a:schemeClr val="bg1"/>
              </a:solidFill>
            </a:endParaRPr>
          </a:p>
        </p:txBody>
      </p:sp>
      <p:cxnSp>
        <p:nvCxnSpPr>
          <p:cNvPr id="6" name="Прямая со стрелкой 5"/>
          <p:cNvCxnSpPr/>
          <p:nvPr/>
        </p:nvCxnSpPr>
        <p:spPr>
          <a:xfrm>
            <a:off x="4295704" y="3660385"/>
            <a:ext cx="420312" cy="394181"/>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4401150" y="3785783"/>
            <a:ext cx="2259081" cy="133061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800" b="1" dirty="0">
                <a:solidFill>
                  <a:srgbClr val="C00000"/>
                </a:solidFill>
              </a:rPr>
              <a:t>ОРВ</a:t>
            </a:r>
          </a:p>
          <a:p>
            <a:pPr algn="ctr"/>
            <a:r>
              <a:rPr lang="ru-RU" sz="1200" dirty="0" smtClean="0"/>
              <a:t>Минэкономразвития</a:t>
            </a:r>
            <a:endParaRPr lang="ru-RU" sz="1200" dirty="0"/>
          </a:p>
        </p:txBody>
      </p:sp>
      <p:sp>
        <p:nvSpPr>
          <p:cNvPr id="29" name="TextBox 28"/>
          <p:cNvSpPr txBox="1"/>
          <p:nvPr/>
        </p:nvSpPr>
        <p:spPr>
          <a:xfrm>
            <a:off x="6876256" y="5687319"/>
            <a:ext cx="2160340" cy="307777"/>
          </a:xfrm>
          <a:prstGeom prst="rect">
            <a:avLst/>
          </a:prstGeom>
          <a:solidFill>
            <a:schemeClr val="accent1">
              <a:lumMod val="20000"/>
              <a:lumOff val="80000"/>
              <a:alpha val="50000"/>
            </a:schemeClr>
          </a:solidFill>
        </p:spPr>
        <p:txBody>
          <a:bodyPr wrap="square" rtlCol="0">
            <a:spAutoFit/>
          </a:bodyPr>
          <a:lstStyle/>
          <a:p>
            <a:pPr algn="ctr"/>
            <a:r>
              <a:rPr lang="ru-RU" sz="1400" smtClean="0"/>
              <a:t>Утверждает </a:t>
            </a:r>
            <a:r>
              <a:rPr lang="ru-RU" sz="1400" dirty="0" smtClean="0"/>
              <a:t>ТР</a:t>
            </a:r>
            <a:endParaRPr lang="ru-RU" sz="1400" dirty="0"/>
          </a:p>
        </p:txBody>
      </p:sp>
      <p:pic>
        <p:nvPicPr>
          <p:cNvPr id="26" name="Picture 8"/>
          <p:cNvPicPr>
            <a:picLocks noChangeAspect="1" noChangeArrowheads="1"/>
          </p:cNvPicPr>
          <p:nvPr/>
        </p:nvPicPr>
        <p:blipFill>
          <a:blip r:embed="rId4">
            <a:extLst>
              <a:ext uri="{28A0092B-C50C-407E-A947-70E740481C1C}">
                <a14:useLocalDpi xmlns:a14="http://schemas.microsoft.com/office/drawing/2010/main" val="0"/>
              </a:ext>
            </a:extLst>
          </a:blip>
          <a:srcRect l="76944" t="5762" r="9097" b="87746"/>
          <a:stretch>
            <a:fillRect/>
          </a:stretch>
        </p:blipFill>
        <p:spPr bwMode="auto">
          <a:xfrm>
            <a:off x="7335490" y="458214"/>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312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SalnikovIV\Desktop\Плаш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468"/>
            <a:ext cx="7164388" cy="981075"/>
          </a:xfrm>
          <a:prstGeom prst="rect">
            <a:avLst/>
          </a:prstGeom>
          <a:noFill/>
          <a:extLst>
            <a:ext uri="{909E8E84-426E-40DD-AFC4-6F175D3DCCD1}">
              <a14:hiddenFill xmlns:a14="http://schemas.microsoft.com/office/drawing/2010/main">
                <a:solidFill>
                  <a:srgbClr val="FFFFFF"/>
                </a:solidFill>
              </a14:hiddenFill>
            </a:ext>
          </a:extLst>
        </p:spPr>
      </p:pic>
      <p:sp>
        <p:nvSpPr>
          <p:cNvPr id="108545" name="Rectangle 2"/>
          <p:cNvSpPr txBox="1">
            <a:spLocks noChangeArrowheads="1"/>
          </p:cNvSpPr>
          <p:nvPr/>
        </p:nvSpPr>
        <p:spPr bwMode="gray">
          <a:xfrm>
            <a:off x="7394575" y="346075"/>
            <a:ext cx="1285875" cy="357188"/>
          </a:xfrm>
          <a:prstGeom prst="rect">
            <a:avLst/>
          </a:prstGeom>
          <a:noFill/>
          <a:ln w="9525">
            <a:noFill/>
            <a:miter lim="800000"/>
            <a:headEnd/>
            <a:tailEnd/>
          </a:ln>
        </p:spPr>
        <p:txBody>
          <a:bodyPr anchor="ctr"/>
          <a:lstStyle/>
          <a:p>
            <a:pPr algn="ctr"/>
            <a:endParaRPr lang="ru-RU" sz="2000" b="1">
              <a:solidFill>
                <a:srgbClr val="000000"/>
              </a:solidFill>
            </a:endParaRPr>
          </a:p>
        </p:txBody>
      </p:sp>
      <p:sp>
        <p:nvSpPr>
          <p:cNvPr id="108547" name="Номер слайда 3"/>
          <p:cNvSpPr>
            <a:spLocks noGrp="1"/>
          </p:cNvSpPr>
          <p:nvPr>
            <p:ph type="sldNum" sz="quarter" idx="12"/>
          </p:nvPr>
        </p:nvSpPr>
        <p:spPr bwMode="auto">
          <a:xfrm>
            <a:off x="6830888" y="6356350"/>
            <a:ext cx="2133600" cy="365125"/>
          </a:xfrm>
          <a:noFill/>
          <a:ln>
            <a:miter lim="800000"/>
            <a:headEnd/>
            <a:tailEnd/>
          </a:ln>
        </p:spPr>
        <p:txBody>
          <a:bodyPr wrap="square" numCol="1" anchorCtr="0" compatLnSpc="1">
            <a:prstTxWarp prst="textNoShape">
              <a:avLst/>
            </a:prstTxWarp>
          </a:bodyPr>
          <a:lstStyle/>
          <a:p>
            <a:fld id="{CE786615-95EE-428D-A1D9-1A827E9284B8}" type="slidenum">
              <a:rPr lang="ru-RU" sz="2000" b="1" smtClean="0">
                <a:solidFill>
                  <a:srgbClr val="C00000"/>
                </a:solidFill>
                <a:latin typeface="Impact" pitchFamily="34" charset="0"/>
                <a:cs typeface="Arial" charset="0"/>
              </a:rPr>
              <a:pPr/>
              <a:t>8</a:t>
            </a:fld>
            <a:endParaRPr lang="ru-RU" sz="2000" b="1" dirty="0" smtClean="0">
              <a:solidFill>
                <a:srgbClr val="C00000"/>
              </a:solidFill>
              <a:latin typeface="Impact" pitchFamily="34" charset="0"/>
              <a:cs typeface="Arial" charset="0"/>
            </a:endParaRPr>
          </a:p>
        </p:txBody>
      </p:sp>
      <p:sp>
        <p:nvSpPr>
          <p:cNvPr id="108550" name="TextBox 2"/>
          <p:cNvSpPr txBox="1">
            <a:spLocks noChangeArrowheads="1"/>
          </p:cNvSpPr>
          <p:nvPr/>
        </p:nvSpPr>
        <p:spPr bwMode="auto">
          <a:xfrm>
            <a:off x="21286" y="358899"/>
            <a:ext cx="7152269" cy="1015663"/>
          </a:xfrm>
          <a:prstGeom prst="rect">
            <a:avLst/>
          </a:prstGeom>
          <a:noFill/>
          <a:ln w="9525">
            <a:noFill/>
            <a:miter lim="800000"/>
            <a:headEnd/>
            <a:tailEnd/>
          </a:ln>
        </p:spPr>
        <p:txBody>
          <a:bodyPr wrap="square">
            <a:spAutoFit/>
          </a:bodyPr>
          <a:lstStyle/>
          <a:p>
            <a:r>
              <a:rPr lang="ru-RU" sz="2000" b="1" dirty="0">
                <a:solidFill>
                  <a:schemeClr val="bg1"/>
                </a:solidFill>
              </a:rPr>
              <a:t>Ключевые методические проблемы в сфере </a:t>
            </a:r>
            <a:r>
              <a:rPr lang="ru-RU" sz="2000" b="1" dirty="0" err="1">
                <a:solidFill>
                  <a:schemeClr val="bg1"/>
                </a:solidFill>
              </a:rPr>
              <a:t>техрегулирования</a:t>
            </a:r>
            <a:r>
              <a:rPr lang="ru-RU" sz="2000" b="1" dirty="0">
                <a:solidFill>
                  <a:schemeClr val="bg1"/>
                </a:solidFill>
              </a:rPr>
              <a:t> и ОРВ ТР ТС</a:t>
            </a:r>
          </a:p>
          <a:p>
            <a:endParaRPr lang="ru-RU" sz="2000" b="1" dirty="0">
              <a:solidFill>
                <a:schemeClr val="bg1"/>
              </a:solidFill>
            </a:endParaRPr>
          </a:p>
        </p:txBody>
      </p:sp>
      <p:sp>
        <p:nvSpPr>
          <p:cNvPr id="2" name="TextBox 1"/>
          <p:cNvSpPr txBox="1"/>
          <p:nvPr/>
        </p:nvSpPr>
        <p:spPr>
          <a:xfrm>
            <a:off x="630112" y="3021628"/>
            <a:ext cx="792487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dirty="0" smtClean="0"/>
              <a:t>1. Вопросы проведения </a:t>
            </a:r>
            <a:r>
              <a:rPr lang="ru-RU" dirty="0"/>
              <a:t>повторной процедуры </a:t>
            </a:r>
            <a:r>
              <a:rPr lang="ru-RU" dirty="0" smtClean="0"/>
              <a:t>ВГС проектов ТР, </a:t>
            </a:r>
            <a:br>
              <a:rPr lang="ru-RU" dirty="0" smtClean="0"/>
            </a:br>
            <a:r>
              <a:rPr lang="ru-RU" dirty="0" smtClean="0"/>
              <a:t>а </a:t>
            </a:r>
            <a:r>
              <a:rPr lang="ru-RU" dirty="0"/>
              <a:t>также </a:t>
            </a:r>
            <a:r>
              <a:rPr lang="ru-RU" dirty="0" smtClean="0"/>
              <a:t>корректировки </a:t>
            </a:r>
            <a:r>
              <a:rPr lang="ru-RU" dirty="0"/>
              <a:t>сроков разработки </a:t>
            </a:r>
            <a:r>
              <a:rPr lang="ru-RU" dirty="0" smtClean="0"/>
              <a:t>(в </a:t>
            </a:r>
            <a:r>
              <a:rPr lang="ru-RU" dirty="0"/>
              <a:t>случае </a:t>
            </a:r>
            <a:r>
              <a:rPr lang="ru-RU" dirty="0" smtClean="0"/>
              <a:t>необходимости</a:t>
            </a:r>
            <a:r>
              <a:rPr lang="ru-RU" sz="1400" dirty="0" smtClean="0"/>
              <a:t>)</a:t>
            </a:r>
            <a:endParaRPr lang="ru-RU" sz="1400" dirty="0"/>
          </a:p>
        </p:txBody>
      </p:sp>
      <p:sp>
        <p:nvSpPr>
          <p:cNvPr id="3" name="TextBox 2"/>
          <p:cNvSpPr txBox="1"/>
          <p:nvPr/>
        </p:nvSpPr>
        <p:spPr>
          <a:xfrm>
            <a:off x="629922" y="3828812"/>
            <a:ext cx="7925063"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ru-RU" dirty="0"/>
              <a:t>2. </a:t>
            </a:r>
            <a:r>
              <a:rPr lang="ru-RU" dirty="0" smtClean="0"/>
              <a:t>Вопросы проведения мониторинга соблюдения </a:t>
            </a:r>
            <a:r>
              <a:rPr lang="ru-RU" dirty="0"/>
              <a:t>сроков и процедур разработки ТР </a:t>
            </a:r>
            <a:r>
              <a:rPr lang="ru-RU" dirty="0" smtClean="0"/>
              <a:t>и </a:t>
            </a:r>
            <a:r>
              <a:rPr lang="ru-RU" dirty="0" err="1"/>
              <a:t>правоприменения</a:t>
            </a:r>
            <a:r>
              <a:rPr lang="ru-RU" dirty="0"/>
              <a:t> регламентов, уже вступивших в </a:t>
            </a:r>
            <a:r>
              <a:rPr lang="ru-RU" dirty="0" smtClean="0"/>
              <a:t>силу</a:t>
            </a:r>
          </a:p>
          <a:p>
            <a:endParaRPr lang="ru-RU" dirty="0" smtClean="0"/>
          </a:p>
        </p:txBody>
      </p:sp>
      <p:sp>
        <p:nvSpPr>
          <p:cNvPr id="5" name="TextBox 4"/>
          <p:cNvSpPr txBox="1"/>
          <p:nvPr/>
        </p:nvSpPr>
        <p:spPr>
          <a:xfrm>
            <a:off x="620565" y="4942909"/>
            <a:ext cx="7924873" cy="646331"/>
          </a:xfrm>
          <a:prstGeom prst="rect">
            <a:avLst/>
          </a:prstGeom>
          <a:solidFill>
            <a:srgbClr val="00B05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dirty="0"/>
              <a:t>3. Определение </a:t>
            </a:r>
            <a:r>
              <a:rPr lang="ru-RU" dirty="0" smtClean="0"/>
              <a:t>официального </a:t>
            </a:r>
            <a:r>
              <a:rPr lang="ru-RU" dirty="0"/>
              <a:t>порядка предоставления разъяснений по </a:t>
            </a:r>
            <a:r>
              <a:rPr lang="ru-RU" dirty="0" smtClean="0"/>
              <a:t>ТР</a:t>
            </a:r>
          </a:p>
          <a:p>
            <a:endParaRPr lang="ru-RU" dirty="0"/>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t="2001" b="15292"/>
          <a:stretch/>
        </p:blipFill>
        <p:spPr>
          <a:xfrm>
            <a:off x="2678153" y="1437819"/>
            <a:ext cx="3505327" cy="1357063"/>
          </a:xfrm>
          <a:prstGeom prst="rect">
            <a:avLst/>
          </a:prstGeom>
          <a:ln>
            <a:solidFill>
              <a:schemeClr val="tx2">
                <a:lumMod val="60000"/>
                <a:lumOff val="40000"/>
              </a:schemeClr>
            </a:solidFill>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pic>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l="76944" t="5762" r="9097" b="87746"/>
          <a:stretch>
            <a:fillRect/>
          </a:stretch>
        </p:blipFill>
        <p:spPr bwMode="auto">
          <a:xfrm>
            <a:off x="7308850" y="541338"/>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11560" y="5734997"/>
            <a:ext cx="7924873" cy="646331"/>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dirty="0" smtClean="0"/>
              <a:t>4. Вопросы усиления </a:t>
            </a:r>
            <a:r>
              <a:rPr lang="ru-RU" dirty="0"/>
              <a:t>роли оценки регулирующего воздействия </a:t>
            </a:r>
            <a:r>
              <a:rPr lang="ru-RU" dirty="0" smtClean="0"/>
              <a:t>ТР в ЕЭК</a:t>
            </a:r>
          </a:p>
          <a:p>
            <a:endParaRPr lang="ru-RU" dirty="0"/>
          </a:p>
        </p:txBody>
      </p:sp>
    </p:spTree>
    <p:extLst>
      <p:ext uri="{BB962C8B-B14F-4D97-AF65-F5344CB8AC3E}">
        <p14:creationId xmlns:p14="http://schemas.microsoft.com/office/powerpoint/2010/main" val="302000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692" y="980728"/>
            <a:ext cx="1376407" cy="1030339"/>
          </a:xfrm>
          <a:prstGeom prst="rect">
            <a:avLst/>
          </a:prstGeom>
        </p:spPr>
      </p:pic>
      <p:pic>
        <p:nvPicPr>
          <p:cNvPr id="17" name="Picture 2" descr="C:\Users\SalnikovIV\Desktop\Плашка.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468"/>
            <a:ext cx="7164388" cy="981075"/>
          </a:xfrm>
          <a:prstGeom prst="rect">
            <a:avLst/>
          </a:prstGeom>
          <a:noFill/>
          <a:extLst>
            <a:ext uri="{909E8E84-426E-40DD-AFC4-6F175D3DCCD1}">
              <a14:hiddenFill xmlns:a14="http://schemas.microsoft.com/office/drawing/2010/main">
                <a:solidFill>
                  <a:srgbClr val="FFFFFF"/>
                </a:solidFill>
              </a14:hiddenFill>
            </a:ext>
          </a:extLst>
        </p:spPr>
      </p:pic>
      <p:sp>
        <p:nvSpPr>
          <p:cNvPr id="100353" name="Rectangle 2"/>
          <p:cNvSpPr txBox="1">
            <a:spLocks noChangeArrowheads="1"/>
          </p:cNvSpPr>
          <p:nvPr/>
        </p:nvSpPr>
        <p:spPr bwMode="gray">
          <a:xfrm>
            <a:off x="7394575" y="346075"/>
            <a:ext cx="1285875" cy="357188"/>
          </a:xfrm>
          <a:prstGeom prst="rect">
            <a:avLst/>
          </a:prstGeom>
          <a:noFill/>
          <a:ln w="9525">
            <a:noFill/>
            <a:miter lim="800000"/>
            <a:headEnd/>
            <a:tailEnd/>
          </a:ln>
        </p:spPr>
        <p:txBody>
          <a:bodyPr anchor="ctr"/>
          <a:lstStyle/>
          <a:p>
            <a:pPr algn="ctr"/>
            <a:endParaRPr lang="ru-RU" sz="2000" b="1">
              <a:solidFill>
                <a:srgbClr val="000000"/>
              </a:solidFill>
            </a:endParaRPr>
          </a:p>
        </p:txBody>
      </p:sp>
      <p:sp>
        <p:nvSpPr>
          <p:cNvPr id="100355" name="Номер слайда 3"/>
          <p:cNvSpPr>
            <a:spLocks noGrp="1"/>
          </p:cNvSpPr>
          <p:nvPr>
            <p:ph type="sldNum" sz="quarter" idx="12"/>
          </p:nvPr>
        </p:nvSpPr>
        <p:spPr bwMode="auto">
          <a:xfrm>
            <a:off x="6804025" y="6324352"/>
            <a:ext cx="2133600" cy="365125"/>
          </a:xfrm>
          <a:noFill/>
          <a:ln>
            <a:miter lim="800000"/>
            <a:headEnd/>
            <a:tailEnd/>
          </a:ln>
        </p:spPr>
        <p:txBody>
          <a:bodyPr wrap="square" numCol="1" anchorCtr="0" compatLnSpc="1">
            <a:prstTxWarp prst="textNoShape">
              <a:avLst/>
            </a:prstTxWarp>
          </a:bodyPr>
          <a:lstStyle/>
          <a:p>
            <a:fld id="{29C86F71-BF2D-45C8-897F-892D3D944A28}" type="slidenum">
              <a:rPr lang="ru-RU" sz="2000" b="1" smtClean="0">
                <a:solidFill>
                  <a:srgbClr val="C00000"/>
                </a:solidFill>
                <a:latin typeface="Impact" pitchFamily="34" charset="0"/>
                <a:cs typeface="Arial" charset="0"/>
              </a:rPr>
              <a:pPr/>
              <a:t>9</a:t>
            </a:fld>
            <a:endParaRPr lang="ru-RU" sz="2000" b="1" smtClean="0">
              <a:solidFill>
                <a:srgbClr val="C00000"/>
              </a:solidFill>
              <a:latin typeface="Impact" pitchFamily="34" charset="0"/>
              <a:cs typeface="Arial" charset="0"/>
            </a:endParaRPr>
          </a:p>
        </p:txBody>
      </p:sp>
      <p:sp>
        <p:nvSpPr>
          <p:cNvPr id="100357" name="Text Box 12"/>
          <p:cNvSpPr txBox="1">
            <a:spLocks noChangeArrowheads="1"/>
          </p:cNvSpPr>
          <p:nvPr/>
        </p:nvSpPr>
        <p:spPr bwMode="auto">
          <a:xfrm>
            <a:off x="107505" y="405496"/>
            <a:ext cx="7201345" cy="707886"/>
          </a:xfrm>
          <a:prstGeom prst="rect">
            <a:avLst/>
          </a:prstGeom>
          <a:noFill/>
          <a:ln w="9525">
            <a:noFill/>
            <a:miter lim="800000"/>
            <a:headEnd/>
            <a:tailEnd/>
          </a:ln>
        </p:spPr>
        <p:txBody>
          <a:bodyPr wrap="square">
            <a:spAutoFit/>
          </a:bodyPr>
          <a:lstStyle/>
          <a:p>
            <a:r>
              <a:rPr lang="ru-RU" sz="2000" b="1" dirty="0">
                <a:solidFill>
                  <a:schemeClr val="bg1"/>
                </a:solidFill>
              </a:rPr>
              <a:t>ТР ТС «О безопасности зданий и сооружений, </a:t>
            </a:r>
            <a:br>
              <a:rPr lang="ru-RU" sz="2000" b="1" dirty="0">
                <a:solidFill>
                  <a:schemeClr val="bg1"/>
                </a:solidFill>
              </a:rPr>
            </a:br>
            <a:r>
              <a:rPr lang="ru-RU" sz="2000" b="1" dirty="0">
                <a:solidFill>
                  <a:schemeClr val="bg1"/>
                </a:solidFill>
              </a:rPr>
              <a:t>строительных материалов и изделий»</a:t>
            </a:r>
          </a:p>
        </p:txBody>
      </p:sp>
      <p:graphicFrame>
        <p:nvGraphicFramePr>
          <p:cNvPr id="2" name="Схема 1"/>
          <p:cNvGraphicFramePr/>
          <p:nvPr>
            <p:extLst>
              <p:ext uri="{D42A27DB-BD31-4B8C-83A1-F6EECF244321}">
                <p14:modId xmlns:p14="http://schemas.microsoft.com/office/powerpoint/2010/main" val="481479324"/>
              </p:ext>
            </p:extLst>
          </p:nvPr>
        </p:nvGraphicFramePr>
        <p:xfrm>
          <a:off x="1082701" y="2078307"/>
          <a:ext cx="7597749" cy="49285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1403648" y="3961196"/>
            <a:ext cx="1800200" cy="369332"/>
          </a:xfrm>
          <a:prstGeom prst="rect">
            <a:avLst/>
          </a:prstGeom>
          <a:noFill/>
        </p:spPr>
        <p:txBody>
          <a:bodyPr wrap="square" rtlCol="0">
            <a:spAutoFit/>
          </a:bodyPr>
          <a:lstStyle/>
          <a:p>
            <a:r>
              <a:rPr lang="ru-RU" b="1" dirty="0" smtClean="0">
                <a:solidFill>
                  <a:srgbClr val="C00000"/>
                </a:solidFill>
              </a:rPr>
              <a:t>Ожидания</a:t>
            </a:r>
            <a:endParaRPr lang="ru-RU" dirty="0"/>
          </a:p>
        </p:txBody>
      </p:sp>
      <p:sp>
        <p:nvSpPr>
          <p:cNvPr id="12" name="TextBox 11"/>
          <p:cNvSpPr txBox="1"/>
          <p:nvPr/>
        </p:nvSpPr>
        <p:spPr>
          <a:xfrm>
            <a:off x="6735796" y="2020803"/>
            <a:ext cx="1800200" cy="369332"/>
          </a:xfrm>
          <a:prstGeom prst="rect">
            <a:avLst/>
          </a:prstGeom>
          <a:noFill/>
        </p:spPr>
        <p:txBody>
          <a:bodyPr wrap="square" rtlCol="0">
            <a:spAutoFit/>
          </a:bodyPr>
          <a:lstStyle/>
          <a:p>
            <a:r>
              <a:rPr lang="ru-RU" b="1" dirty="0" smtClean="0">
                <a:solidFill>
                  <a:srgbClr val="C00000"/>
                </a:solidFill>
              </a:rPr>
              <a:t>Реальность</a:t>
            </a:r>
            <a:endParaRPr lang="ru-RU" dirty="0"/>
          </a:p>
        </p:txBody>
      </p:sp>
      <p:sp>
        <p:nvSpPr>
          <p:cNvPr id="13" name="TextBox 12"/>
          <p:cNvSpPr txBox="1"/>
          <p:nvPr/>
        </p:nvSpPr>
        <p:spPr>
          <a:xfrm>
            <a:off x="3818635" y="2647846"/>
            <a:ext cx="1800200" cy="369332"/>
          </a:xfrm>
          <a:prstGeom prst="rect">
            <a:avLst/>
          </a:prstGeom>
          <a:noFill/>
        </p:spPr>
        <p:txBody>
          <a:bodyPr wrap="square" rtlCol="0">
            <a:spAutoFit/>
          </a:bodyPr>
          <a:lstStyle/>
          <a:p>
            <a:r>
              <a:rPr lang="ru-RU" dirty="0" smtClean="0"/>
              <a:t>Ход событий</a:t>
            </a:r>
            <a:endParaRPr lang="ru-RU" dirty="0"/>
          </a:p>
        </p:txBody>
      </p:sp>
      <p:pic>
        <p:nvPicPr>
          <p:cNvPr id="8" name="Рисунок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3608" y="2627029"/>
            <a:ext cx="1893077" cy="1419808"/>
          </a:xfrm>
          <a:prstGeom prst="rect">
            <a:avLst/>
          </a:prstGeom>
        </p:spPr>
      </p:pic>
      <p:pic>
        <p:nvPicPr>
          <p:cNvPr id="10" name="Рисунок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57840" y="1334528"/>
            <a:ext cx="1728192" cy="1372551"/>
          </a:xfrm>
          <a:prstGeom prst="rect">
            <a:avLst/>
          </a:prstGeom>
        </p:spPr>
      </p:pic>
      <p:pic>
        <p:nvPicPr>
          <p:cNvPr id="22" name="Picture 6"/>
          <p:cNvPicPr>
            <a:picLocks noChangeAspect="1" noChangeArrowheads="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artisticGlowEdges/>
                    </a14:imgEffect>
                  </a14:imgLayer>
                </a14:imgProps>
              </a:ext>
            </a:extLst>
          </a:blip>
          <a:srcRect l="10426" t="2159" r="24405" b="84412"/>
          <a:stretch>
            <a:fillRect/>
          </a:stretch>
        </p:blipFill>
        <p:spPr bwMode="auto">
          <a:xfrm>
            <a:off x="13981" y="1462789"/>
            <a:ext cx="3203849" cy="784370"/>
          </a:xfrm>
          <a:prstGeom prst="rect">
            <a:avLst/>
          </a:prstGeom>
          <a:noFill/>
          <a:ln w="9525">
            <a:noFill/>
            <a:miter lim="800000"/>
            <a:headEnd/>
            <a:tailEnd/>
          </a:ln>
        </p:spPr>
      </p:pic>
      <p:sp>
        <p:nvSpPr>
          <p:cNvPr id="15" name="TextBox 14"/>
          <p:cNvSpPr txBox="1"/>
          <p:nvPr/>
        </p:nvSpPr>
        <p:spPr>
          <a:xfrm>
            <a:off x="126368" y="1562586"/>
            <a:ext cx="3042216" cy="584775"/>
          </a:xfrm>
          <a:prstGeom prst="rect">
            <a:avLst/>
          </a:prstGeom>
          <a:noFill/>
        </p:spPr>
        <p:txBody>
          <a:bodyPr wrap="square" rtlCol="0">
            <a:spAutoFit/>
          </a:bodyPr>
          <a:lstStyle/>
          <a:p>
            <a:r>
              <a:rPr lang="ru-RU" sz="1600" b="1" dirty="0" smtClean="0">
                <a:solidFill>
                  <a:schemeClr val="bg1"/>
                </a:solidFill>
              </a:rPr>
              <a:t>Отсутствует единый рынок строительных материалов</a:t>
            </a:r>
            <a:endParaRPr lang="ru-RU" sz="1600" b="1" dirty="0">
              <a:solidFill>
                <a:schemeClr val="bg1"/>
              </a:solidFill>
            </a:endParaRPr>
          </a:p>
        </p:txBody>
      </p:sp>
      <p:pic>
        <p:nvPicPr>
          <p:cNvPr id="18" name="Picture 8"/>
          <p:cNvPicPr>
            <a:picLocks noChangeAspect="1" noChangeArrowheads="1"/>
          </p:cNvPicPr>
          <p:nvPr/>
        </p:nvPicPr>
        <p:blipFill>
          <a:blip r:embed="rId14">
            <a:extLst>
              <a:ext uri="{28A0092B-C50C-407E-A947-70E740481C1C}">
                <a14:useLocalDpi xmlns:a14="http://schemas.microsoft.com/office/drawing/2010/main" val="0"/>
              </a:ext>
            </a:extLst>
          </a:blip>
          <a:srcRect l="76944" t="5762" r="9097" b="87746"/>
          <a:stretch>
            <a:fillRect/>
          </a:stretch>
        </p:blipFill>
        <p:spPr bwMode="auto">
          <a:xfrm>
            <a:off x="7308850" y="541338"/>
            <a:ext cx="151288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395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Внутренние страницы 2">
  <a:themeElements>
    <a:clrScheme name="MEDRF">
      <a:dk1>
        <a:srgbClr val="000000"/>
      </a:dk1>
      <a:lt1>
        <a:srgbClr val="FFFFFF"/>
      </a:lt1>
      <a:dk2>
        <a:srgbClr val="0065BD"/>
      </a:dk2>
      <a:lt2>
        <a:srgbClr val="FFFFFF"/>
      </a:lt2>
      <a:accent1>
        <a:srgbClr val="D8D8D8"/>
      </a:accent1>
      <a:accent2>
        <a:srgbClr val="0065BD"/>
      </a:accent2>
      <a:accent3>
        <a:srgbClr val="00A1DE"/>
      </a:accent3>
      <a:accent4>
        <a:srgbClr val="009B48"/>
      </a:accent4>
      <a:accent5>
        <a:srgbClr val="FED100"/>
      </a:accent5>
      <a:accent6>
        <a:srgbClr val="D52B1E"/>
      </a:accent6>
      <a:hlink>
        <a:srgbClr val="0065BD"/>
      </a:hlink>
      <a:folHlink>
        <a:srgbClr val="D52B1E"/>
      </a:folHlink>
    </a:clrScheme>
    <a:fontScheme name="MEDRF">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RF">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RF">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RF">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Внутренние страницы 2">
  <a:themeElements>
    <a:clrScheme name="MEDRF">
      <a:dk1>
        <a:srgbClr val="000000"/>
      </a:dk1>
      <a:lt1>
        <a:srgbClr val="FFFFFF"/>
      </a:lt1>
      <a:dk2>
        <a:srgbClr val="0065BD"/>
      </a:dk2>
      <a:lt2>
        <a:srgbClr val="FFFFFF"/>
      </a:lt2>
      <a:accent1>
        <a:srgbClr val="D8D8D8"/>
      </a:accent1>
      <a:accent2>
        <a:srgbClr val="0065BD"/>
      </a:accent2>
      <a:accent3>
        <a:srgbClr val="00A1DE"/>
      </a:accent3>
      <a:accent4>
        <a:srgbClr val="009B48"/>
      </a:accent4>
      <a:accent5>
        <a:srgbClr val="FED100"/>
      </a:accent5>
      <a:accent6>
        <a:srgbClr val="D52B1E"/>
      </a:accent6>
      <a:hlink>
        <a:srgbClr val="0065BD"/>
      </a:hlink>
      <a:folHlink>
        <a:srgbClr val="D52B1E"/>
      </a:folHlink>
    </a:clrScheme>
    <a:fontScheme name="MEDRF">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Внутренние страницы 2">
  <a:themeElements>
    <a:clrScheme name="MEDRF">
      <a:dk1>
        <a:srgbClr val="000000"/>
      </a:dk1>
      <a:lt1>
        <a:srgbClr val="FFFFFF"/>
      </a:lt1>
      <a:dk2>
        <a:srgbClr val="0065BD"/>
      </a:dk2>
      <a:lt2>
        <a:srgbClr val="FFFFFF"/>
      </a:lt2>
      <a:accent1>
        <a:srgbClr val="D8D8D8"/>
      </a:accent1>
      <a:accent2>
        <a:srgbClr val="0065BD"/>
      </a:accent2>
      <a:accent3>
        <a:srgbClr val="00A1DE"/>
      </a:accent3>
      <a:accent4>
        <a:srgbClr val="009B48"/>
      </a:accent4>
      <a:accent5>
        <a:srgbClr val="FED100"/>
      </a:accent5>
      <a:accent6>
        <a:srgbClr val="D52B1E"/>
      </a:accent6>
      <a:hlink>
        <a:srgbClr val="0065BD"/>
      </a:hlink>
      <a:folHlink>
        <a:srgbClr val="D52B1E"/>
      </a:folHlink>
    </a:clrScheme>
    <a:fontScheme name="MEDRF">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Внутренние страницы 2">
  <a:themeElements>
    <a:clrScheme name="MEDRF">
      <a:dk1>
        <a:srgbClr val="000000"/>
      </a:dk1>
      <a:lt1>
        <a:srgbClr val="FFFFFF"/>
      </a:lt1>
      <a:dk2>
        <a:srgbClr val="0065BD"/>
      </a:dk2>
      <a:lt2>
        <a:srgbClr val="FFFFFF"/>
      </a:lt2>
      <a:accent1>
        <a:srgbClr val="D8D8D8"/>
      </a:accent1>
      <a:accent2>
        <a:srgbClr val="0065BD"/>
      </a:accent2>
      <a:accent3>
        <a:srgbClr val="00A1DE"/>
      </a:accent3>
      <a:accent4>
        <a:srgbClr val="009B48"/>
      </a:accent4>
      <a:accent5>
        <a:srgbClr val="FED100"/>
      </a:accent5>
      <a:accent6>
        <a:srgbClr val="D52B1E"/>
      </a:accent6>
      <a:hlink>
        <a:srgbClr val="0065BD"/>
      </a:hlink>
      <a:folHlink>
        <a:srgbClr val="D52B1E"/>
      </a:folHlink>
    </a:clrScheme>
    <a:fontScheme name="MEDRF">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Внутренние страницы 2">
  <a:themeElements>
    <a:clrScheme name="MEDRF">
      <a:dk1>
        <a:srgbClr val="000000"/>
      </a:dk1>
      <a:lt1>
        <a:srgbClr val="FFFFFF"/>
      </a:lt1>
      <a:dk2>
        <a:srgbClr val="0065BD"/>
      </a:dk2>
      <a:lt2>
        <a:srgbClr val="FFFFFF"/>
      </a:lt2>
      <a:accent1>
        <a:srgbClr val="D8D8D8"/>
      </a:accent1>
      <a:accent2>
        <a:srgbClr val="0065BD"/>
      </a:accent2>
      <a:accent3>
        <a:srgbClr val="00A1DE"/>
      </a:accent3>
      <a:accent4>
        <a:srgbClr val="009B48"/>
      </a:accent4>
      <a:accent5>
        <a:srgbClr val="FED100"/>
      </a:accent5>
      <a:accent6>
        <a:srgbClr val="D52B1E"/>
      </a:accent6>
      <a:hlink>
        <a:srgbClr val="0065BD"/>
      </a:hlink>
      <a:folHlink>
        <a:srgbClr val="D52B1E"/>
      </a:folHlink>
    </a:clrScheme>
    <a:fontScheme name="MEDRF">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7074</TotalTime>
  <Words>2667</Words>
  <Application>Microsoft Office PowerPoint</Application>
  <PresentationFormat>Экран (4:3)</PresentationFormat>
  <Paragraphs>303</Paragraphs>
  <Slides>14</Slides>
  <Notes>14</Notes>
  <HiddenSlides>0</HiddenSlides>
  <MMClips>0</MMClips>
  <ScaleCrop>false</ScaleCrop>
  <HeadingPairs>
    <vt:vector size="4" baseType="variant">
      <vt:variant>
        <vt:lpstr>Тема</vt:lpstr>
      </vt:variant>
      <vt:variant>
        <vt:i4>9</vt:i4>
      </vt:variant>
      <vt:variant>
        <vt:lpstr>Заголовки слайдов</vt:lpstr>
      </vt:variant>
      <vt:variant>
        <vt:i4>14</vt:i4>
      </vt:variant>
    </vt:vector>
  </HeadingPairs>
  <TitlesOfParts>
    <vt:vector size="23" baseType="lpstr">
      <vt:lpstr>3_Внутренние страницы 2</vt:lpstr>
      <vt:lpstr>Тема8</vt:lpstr>
      <vt:lpstr>1_Тема8</vt:lpstr>
      <vt:lpstr>2_Тема8</vt:lpstr>
      <vt:lpstr>4_Внутренние страницы 2</vt:lpstr>
      <vt:lpstr>5_Внутренние страницы 2</vt:lpstr>
      <vt:lpstr>1_Внутренние страницы 2</vt:lpstr>
      <vt:lpstr>2_Внутренние страницы 2</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kozlenkoms</dc:creator>
  <cp:lastModifiedBy>Анастасия Андр. Шашечкина</cp:lastModifiedBy>
  <cp:revision>410</cp:revision>
  <cp:lastPrinted>2015-03-13T14:44:38Z</cp:lastPrinted>
  <dcterms:created xsi:type="dcterms:W3CDTF">2014-09-19T11:56:40Z</dcterms:created>
  <dcterms:modified xsi:type="dcterms:W3CDTF">2016-03-17T10:52:19Z</dcterms:modified>
</cp:coreProperties>
</file>